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0" r:id="rId2"/>
    <p:sldId id="302" r:id="rId3"/>
    <p:sldId id="331" r:id="rId4"/>
    <p:sldId id="329" r:id="rId5"/>
    <p:sldId id="333" r:id="rId6"/>
    <p:sldId id="327" r:id="rId7"/>
    <p:sldId id="335" r:id="rId8"/>
    <p:sldId id="337" r:id="rId9"/>
    <p:sldId id="328" r:id="rId10"/>
    <p:sldId id="274" r:id="rId11"/>
    <p:sldId id="334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83CE"/>
    <a:srgbClr val="89D7DB"/>
    <a:srgbClr val="99CCFF"/>
    <a:srgbClr val="0099FF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12" autoAdjust="0"/>
    <p:restoredTop sz="85943" autoAdjust="0"/>
  </p:normalViewPr>
  <p:slideViewPr>
    <p:cSldViewPr>
      <p:cViewPr>
        <p:scale>
          <a:sx n="79" d="100"/>
          <a:sy n="79" d="100"/>
        </p:scale>
        <p:origin x="-1310" y="-3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AB64E1-7C50-4391-9584-059762A7CE7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507D4340-41A4-45E3-AA5D-15DD28B66D10}">
      <dgm:prSet phldrT="[Texto]" custT="1"/>
      <dgm:spPr>
        <a:solidFill>
          <a:srgbClr val="00B050"/>
        </a:solidFill>
      </dgm:spPr>
      <dgm:t>
        <a:bodyPr/>
        <a:lstStyle/>
        <a:p>
          <a:r>
            <a:rPr lang="es-CR" sz="1800" dirty="0" smtClean="0">
              <a:latin typeface="+mn-lt"/>
            </a:rPr>
            <a:t>Ministerio de Hacienda</a:t>
          </a:r>
          <a:endParaRPr lang="es-CR" sz="1800" dirty="0">
            <a:latin typeface="+mn-lt"/>
          </a:endParaRPr>
        </a:p>
      </dgm:t>
    </dgm:pt>
    <dgm:pt modelId="{1FC208A2-5149-4204-B36E-3155497C322A}" type="parTrans" cxnId="{8CD2716F-22EF-43F9-A90C-6E8999394ECF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34AF67C4-E3CF-4C7C-A6C3-BB45D96658C6}" type="sibTrans" cxnId="{8CD2716F-22EF-43F9-A90C-6E8999394ECF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78BA6C85-37B5-4B0D-9732-41695642CAAF}">
      <dgm:prSet phldrT="[Texto]" custT="1"/>
      <dgm:spPr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R" sz="1800" dirty="0" smtClean="0">
              <a:effectLst/>
              <a:latin typeface="+mn-lt"/>
              <a:ea typeface="Calibri"/>
              <a:cs typeface="Times New Roman"/>
            </a:rPr>
            <a:t>Rectoría en la materia de </a:t>
          </a:r>
          <a:r>
            <a:rPr lang="es-CR" sz="1800" dirty="0" err="1" smtClean="0">
              <a:effectLst/>
              <a:latin typeface="+mn-lt"/>
              <a:ea typeface="Calibri"/>
              <a:cs typeface="Times New Roman"/>
            </a:rPr>
            <a:t>presupuestación</a:t>
          </a:r>
          <a:r>
            <a:rPr lang="es-CR" sz="1800" dirty="0" smtClean="0">
              <a:effectLst/>
              <a:latin typeface="+mn-lt"/>
              <a:ea typeface="Calibri"/>
              <a:cs typeface="Times New Roman"/>
            </a:rPr>
            <a:t>, elaboración de informes de evaluación presupuestaria. </a:t>
          </a:r>
          <a:endParaRPr lang="es-CR" sz="1800" dirty="0">
            <a:latin typeface="+mn-lt"/>
          </a:endParaRPr>
        </a:p>
      </dgm:t>
    </dgm:pt>
    <dgm:pt modelId="{9AED63D6-938A-44BD-908E-D3D3A8698974}" type="parTrans" cxnId="{4C27394B-02BD-4426-90BF-AA3B8CEF3009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FDBCAE2F-7294-4283-AE52-FD3009F9038A}" type="sibTrans" cxnId="{4C27394B-02BD-4426-90BF-AA3B8CEF3009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29BEB6CA-1389-461D-BBEF-E4992F55BF0C}">
      <dgm:prSet phldrT="[Texto]" custT="1"/>
      <dgm:spPr>
        <a:solidFill>
          <a:srgbClr val="00B050"/>
        </a:solidFill>
      </dgm:spPr>
      <dgm:t>
        <a:bodyPr/>
        <a:lstStyle/>
        <a:p>
          <a:r>
            <a:rPr lang="es-CR" sz="1800" dirty="0" smtClean="0">
              <a:latin typeface="+mn-lt"/>
            </a:rPr>
            <a:t>Contraloría General de la República</a:t>
          </a:r>
          <a:endParaRPr lang="es-CR" sz="1800" dirty="0">
            <a:latin typeface="+mn-lt"/>
          </a:endParaRPr>
        </a:p>
      </dgm:t>
    </dgm:pt>
    <dgm:pt modelId="{C6775BF3-A632-4A17-8104-BE855BB4762E}" type="parTrans" cxnId="{3D2E35C3-6076-4A6F-A0C3-7D6CF592B0B7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8228FBB0-D45E-4D61-9641-EB54B4C39097}" type="sibTrans" cxnId="{3D2E35C3-6076-4A6F-A0C3-7D6CF592B0B7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3DD318D5-B4D2-459C-9B6B-0A6F2A7072D6}">
      <dgm:prSet phldrT="[Texto]" custT="1"/>
      <dgm:spPr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pPr algn="just"/>
          <a:r>
            <a:rPr lang="es-CR" sz="1800" dirty="0" smtClean="0">
              <a:effectLst/>
              <a:latin typeface="+mn-lt"/>
              <a:ea typeface="Calibri"/>
              <a:cs typeface="Times New Roman"/>
            </a:rPr>
            <a:t>Fiscalización de la hacienda pública. Control en el uso de recursos las instituciones públicas. </a:t>
          </a:r>
          <a:endParaRPr lang="es-CR" sz="1800" dirty="0">
            <a:latin typeface="+mn-lt"/>
          </a:endParaRPr>
        </a:p>
      </dgm:t>
    </dgm:pt>
    <dgm:pt modelId="{E98020DE-E658-4E83-8989-79C29B792A69}" type="parTrans" cxnId="{9B8AEA1A-0886-4DEC-911D-973A21500036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13367E5D-3523-4D77-848E-DBE47B2B0C54}" type="sibTrans" cxnId="{9B8AEA1A-0886-4DEC-911D-973A21500036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8EA737D5-2574-47FE-B0C1-7A4655ED22E0}">
      <dgm:prSet custT="1"/>
      <dgm:spPr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R" sz="1800" i="0" dirty="0" smtClean="0">
              <a:solidFill>
                <a:srgbClr val="000000"/>
              </a:solidFill>
              <a:effectLst/>
              <a:latin typeface="+mn-lt"/>
              <a:ea typeface="Calibri"/>
              <a:cs typeface="Times New Roman"/>
            </a:rPr>
            <a:t>Aprobación y control de la ejecución presupuestaria</a:t>
          </a:r>
          <a:r>
            <a:rPr lang="es-CR" sz="1800" i="1" dirty="0" smtClean="0">
              <a:solidFill>
                <a:srgbClr val="000000"/>
              </a:solidFill>
              <a:effectLst/>
              <a:latin typeface="+mn-lt"/>
              <a:ea typeface="Calibri"/>
              <a:cs typeface="Times New Roman"/>
            </a:rPr>
            <a:t>.</a:t>
          </a:r>
          <a:endParaRPr lang="es-CR" sz="1800" dirty="0">
            <a:effectLst/>
            <a:latin typeface="+mn-lt"/>
            <a:ea typeface="Calibri"/>
            <a:cs typeface="Times New Roman"/>
          </a:endParaRPr>
        </a:p>
      </dgm:t>
    </dgm:pt>
    <dgm:pt modelId="{9E9EDCFB-C923-4AC9-A94C-BBD0CD40E880}" type="parTrans" cxnId="{28CEC78C-8DB4-45B7-A1B5-7DF3FD223BBE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B8980A94-6E3E-456E-AF66-034F762715AC}" type="sibTrans" cxnId="{28CEC78C-8DB4-45B7-A1B5-7DF3FD223BBE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A185600D-C63C-47C2-95F1-E5F1FB5F0132}">
      <dgm:prSet custT="1"/>
      <dgm:spPr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pPr algn="just"/>
          <a:r>
            <a:rPr lang="es-CR" sz="1800" i="0" dirty="0" smtClean="0">
              <a:solidFill>
                <a:srgbClr val="000000"/>
              </a:solidFill>
              <a:effectLst/>
              <a:latin typeface="+mn-lt"/>
              <a:ea typeface="Calibri"/>
              <a:cs typeface="Times New Roman"/>
            </a:rPr>
            <a:t>Aprobación presupuestaria</a:t>
          </a:r>
          <a:endParaRPr lang="es-CR" sz="1800" i="0" dirty="0">
            <a:latin typeface="+mn-lt"/>
          </a:endParaRPr>
        </a:p>
      </dgm:t>
    </dgm:pt>
    <dgm:pt modelId="{9C65CCDC-640E-4C2D-A281-1E136B2F196A}" type="parTrans" cxnId="{7D9D97B8-38AB-4485-936C-F63BD0ACE27F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768B9BC6-B147-4FFC-9EF7-CFBA7FF3C657}" type="sibTrans" cxnId="{7D9D97B8-38AB-4485-936C-F63BD0ACE27F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24EFFEAB-E2D3-4347-89CC-2E33E662C7A7}">
      <dgm:prSet custT="1"/>
      <dgm:spPr/>
      <dgm:t>
        <a:bodyPr/>
        <a:lstStyle/>
        <a:p>
          <a:r>
            <a:rPr lang="es-CR" sz="1600" b="1" dirty="0" smtClean="0">
              <a:effectLst/>
              <a:latin typeface="+mn-lt"/>
              <a:ea typeface="Calibri"/>
              <a:cs typeface="Times New Roman"/>
            </a:rPr>
            <a:t>Sectores e instituciones SINE (UPI´S)</a:t>
          </a:r>
          <a:endParaRPr lang="es-CR" sz="1600" dirty="0">
            <a:latin typeface="+mn-lt"/>
          </a:endParaRPr>
        </a:p>
      </dgm:t>
    </dgm:pt>
    <dgm:pt modelId="{E300EC5F-05A8-4314-B14D-965B7F073128}" type="parTrans" cxnId="{0758BFF8-5B0B-400E-9268-62840BBECAB3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639CCB40-CBB7-408A-A5ED-068377BD5D30}" type="sibTrans" cxnId="{0758BFF8-5B0B-400E-9268-62840BBECAB3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18AB6F90-F1D4-45C7-B690-4FFA3FD15BCC}">
      <dgm:prSet custT="1"/>
      <dgm:spPr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es-CR" sz="1800" dirty="0" smtClean="0">
              <a:effectLst/>
              <a:latin typeface="+mn-lt"/>
              <a:ea typeface="Calibri"/>
              <a:cs typeface="Times New Roman"/>
            </a:rPr>
            <a:t>Diseñan y ejecutan las intervenciones.</a:t>
          </a:r>
          <a:endParaRPr lang="es-CR" sz="1800" dirty="0">
            <a:latin typeface="+mn-lt"/>
          </a:endParaRPr>
        </a:p>
      </dgm:t>
    </dgm:pt>
    <dgm:pt modelId="{88F4D1A4-FCE7-4165-AF1E-0B4B94872146}" type="parTrans" cxnId="{60F532D3-86E0-408E-B3AD-858577E56708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C5507DFB-E8A4-4060-9BDD-2F99040BBA57}" type="sibTrans" cxnId="{60F532D3-86E0-408E-B3AD-858577E56708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E0C3770E-901B-4A38-A5D7-60D7787728BC}">
      <dgm:prSet custT="1"/>
      <dgm:spPr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es-CR" sz="1800" dirty="0" smtClean="0">
              <a:effectLst/>
              <a:latin typeface="+mn-lt"/>
              <a:ea typeface="Calibri"/>
              <a:cs typeface="Times New Roman"/>
            </a:rPr>
            <a:t>Realizan seguimiento a metas PND y evalúan intervenciones.</a:t>
          </a:r>
        </a:p>
      </dgm:t>
    </dgm:pt>
    <dgm:pt modelId="{4D75ECB1-21CC-4F51-A311-2CA21904BB14}" type="parTrans" cxnId="{3B051864-AFFA-490A-965E-4561145D8840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87A0162C-45C4-4704-B185-C4213502FC18}" type="sibTrans" cxnId="{3B051864-AFFA-490A-965E-4561145D8840}">
      <dgm:prSet/>
      <dgm:spPr/>
      <dgm:t>
        <a:bodyPr/>
        <a:lstStyle/>
        <a:p>
          <a:endParaRPr lang="es-CR" sz="1800">
            <a:latin typeface="+mn-lt"/>
          </a:endParaRPr>
        </a:p>
      </dgm:t>
    </dgm:pt>
    <dgm:pt modelId="{56DFB0FC-FC48-4442-BEF7-7BFCDD530C6C}" type="pres">
      <dgm:prSet presAssocID="{ABAB64E1-7C50-4391-9584-059762A7CE7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10A795C2-0440-4203-A54E-99E4592508EB}" type="pres">
      <dgm:prSet presAssocID="{24EFFEAB-E2D3-4347-89CC-2E33E662C7A7}" presName="parentLin" presStyleCnt="0"/>
      <dgm:spPr/>
    </dgm:pt>
    <dgm:pt modelId="{919129B0-9115-4BBB-97AB-4D4AC3C851B7}" type="pres">
      <dgm:prSet presAssocID="{24EFFEAB-E2D3-4347-89CC-2E33E662C7A7}" presName="parentLeftMargin" presStyleLbl="node1" presStyleIdx="0" presStyleCnt="3"/>
      <dgm:spPr/>
      <dgm:t>
        <a:bodyPr/>
        <a:lstStyle/>
        <a:p>
          <a:endParaRPr lang="es-CR"/>
        </a:p>
      </dgm:t>
    </dgm:pt>
    <dgm:pt modelId="{54BEFB99-20A7-4C7B-843F-845930B53614}" type="pres">
      <dgm:prSet presAssocID="{24EFFEAB-E2D3-4347-89CC-2E33E662C7A7}" presName="parentText" presStyleLbl="node1" presStyleIdx="0" presStyleCnt="3" custScaleX="67500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4B08F8D-3B2D-4ACF-8E58-AC340B3D83E9}" type="pres">
      <dgm:prSet presAssocID="{24EFFEAB-E2D3-4347-89CC-2E33E662C7A7}" presName="negativeSpace" presStyleCnt="0"/>
      <dgm:spPr/>
    </dgm:pt>
    <dgm:pt modelId="{ED259018-B2FD-4499-B332-9C23F1A55D9E}" type="pres">
      <dgm:prSet presAssocID="{24EFFEAB-E2D3-4347-89CC-2E33E662C7A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35B6184-0673-47ED-8D37-7156DEB702FF}" type="pres">
      <dgm:prSet presAssocID="{639CCB40-CBB7-408A-A5ED-068377BD5D30}" presName="spaceBetweenRectangles" presStyleCnt="0"/>
      <dgm:spPr/>
    </dgm:pt>
    <dgm:pt modelId="{EFE5B49F-009A-47B6-B972-89F70419A4E1}" type="pres">
      <dgm:prSet presAssocID="{507D4340-41A4-45E3-AA5D-15DD28B66D10}" presName="parentLin" presStyleCnt="0"/>
      <dgm:spPr/>
    </dgm:pt>
    <dgm:pt modelId="{4C27C537-A0BA-4ED4-B92A-B1DF54088DE8}" type="pres">
      <dgm:prSet presAssocID="{507D4340-41A4-45E3-AA5D-15DD28B66D10}" presName="parentLeftMargin" presStyleLbl="node1" presStyleIdx="0" presStyleCnt="3"/>
      <dgm:spPr/>
      <dgm:t>
        <a:bodyPr/>
        <a:lstStyle/>
        <a:p>
          <a:endParaRPr lang="es-CR"/>
        </a:p>
      </dgm:t>
    </dgm:pt>
    <dgm:pt modelId="{A10E0BE8-8B27-42F2-9BC2-BB71A5989337}" type="pres">
      <dgm:prSet presAssocID="{507D4340-41A4-45E3-AA5D-15DD28B66D10}" presName="parentText" presStyleLbl="node1" presStyleIdx="1" presStyleCnt="3" custScaleX="66071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461CBA6-87B4-428D-806E-00048CA95A52}" type="pres">
      <dgm:prSet presAssocID="{507D4340-41A4-45E3-AA5D-15DD28B66D10}" presName="negativeSpace" presStyleCnt="0"/>
      <dgm:spPr/>
    </dgm:pt>
    <dgm:pt modelId="{4505CE6A-8087-44AC-9C79-5F26C2C54034}" type="pres">
      <dgm:prSet presAssocID="{507D4340-41A4-45E3-AA5D-15DD28B66D1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7FAD23C-CCAF-45CC-8AAC-B930187DDF1A}" type="pres">
      <dgm:prSet presAssocID="{34AF67C4-E3CF-4C7C-A6C3-BB45D96658C6}" presName="spaceBetweenRectangles" presStyleCnt="0"/>
      <dgm:spPr/>
    </dgm:pt>
    <dgm:pt modelId="{BC27359F-E229-4251-A85B-A876BFDE3528}" type="pres">
      <dgm:prSet presAssocID="{29BEB6CA-1389-461D-BBEF-E4992F55BF0C}" presName="parentLin" presStyleCnt="0"/>
      <dgm:spPr/>
    </dgm:pt>
    <dgm:pt modelId="{A64C884E-1621-4405-9F62-ABADDE479AC6}" type="pres">
      <dgm:prSet presAssocID="{29BEB6CA-1389-461D-BBEF-E4992F55BF0C}" presName="parentLeftMargin" presStyleLbl="node1" presStyleIdx="1" presStyleCnt="3"/>
      <dgm:spPr/>
      <dgm:t>
        <a:bodyPr/>
        <a:lstStyle/>
        <a:p>
          <a:endParaRPr lang="es-CR"/>
        </a:p>
      </dgm:t>
    </dgm:pt>
    <dgm:pt modelId="{C590EC5F-9EFF-4C2E-BBC6-6D575976D37B}" type="pres">
      <dgm:prSet presAssocID="{29BEB6CA-1389-461D-BBEF-E4992F55BF0C}" presName="parentText" presStyleLbl="node1" presStyleIdx="2" presStyleCnt="3" custScaleX="68571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2D75E54-BCCA-4C3C-9DC1-740921D87138}" type="pres">
      <dgm:prSet presAssocID="{29BEB6CA-1389-461D-BBEF-E4992F55BF0C}" presName="negativeSpace" presStyleCnt="0"/>
      <dgm:spPr/>
    </dgm:pt>
    <dgm:pt modelId="{C57814CC-65E5-4548-B086-1428FBB0FA63}" type="pres">
      <dgm:prSet presAssocID="{29BEB6CA-1389-461D-BBEF-E4992F55BF0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3D2E35C3-6076-4A6F-A0C3-7D6CF592B0B7}" srcId="{ABAB64E1-7C50-4391-9584-059762A7CE76}" destId="{29BEB6CA-1389-461D-BBEF-E4992F55BF0C}" srcOrd="2" destOrd="0" parTransId="{C6775BF3-A632-4A17-8104-BE855BB4762E}" sibTransId="{8228FBB0-D45E-4D61-9641-EB54B4C39097}"/>
    <dgm:cxn modelId="{51351916-B15A-4657-933A-6C1134A2F721}" type="presOf" srcId="{18AB6F90-F1D4-45C7-B690-4FFA3FD15BCC}" destId="{ED259018-B2FD-4499-B332-9C23F1A55D9E}" srcOrd="0" destOrd="0" presId="urn:microsoft.com/office/officeart/2005/8/layout/list1"/>
    <dgm:cxn modelId="{39AA710B-BFFF-4002-80E1-66C6FC9DB4E3}" type="presOf" srcId="{3DD318D5-B4D2-459C-9B6B-0A6F2A7072D6}" destId="{C57814CC-65E5-4548-B086-1428FBB0FA63}" srcOrd="0" destOrd="0" presId="urn:microsoft.com/office/officeart/2005/8/layout/list1"/>
    <dgm:cxn modelId="{D22D3340-84D8-49A8-8C14-3D703D0150B4}" type="presOf" srcId="{ABAB64E1-7C50-4391-9584-059762A7CE76}" destId="{56DFB0FC-FC48-4442-BEF7-7BFCDD530C6C}" srcOrd="0" destOrd="0" presId="urn:microsoft.com/office/officeart/2005/8/layout/list1"/>
    <dgm:cxn modelId="{54702E1E-7DE3-40BD-8FFF-1B783AA615BC}" type="presOf" srcId="{507D4340-41A4-45E3-AA5D-15DD28B66D10}" destId="{A10E0BE8-8B27-42F2-9BC2-BB71A5989337}" srcOrd="1" destOrd="0" presId="urn:microsoft.com/office/officeart/2005/8/layout/list1"/>
    <dgm:cxn modelId="{7CB33D9C-13ED-46A4-82AD-42A67BFC18FD}" type="presOf" srcId="{8EA737D5-2574-47FE-B0C1-7A4655ED22E0}" destId="{4505CE6A-8087-44AC-9C79-5F26C2C54034}" srcOrd="0" destOrd="1" presId="urn:microsoft.com/office/officeart/2005/8/layout/list1"/>
    <dgm:cxn modelId="{81782ADE-264F-4925-AB7E-852B93484541}" type="presOf" srcId="{29BEB6CA-1389-461D-BBEF-E4992F55BF0C}" destId="{C590EC5F-9EFF-4C2E-BBC6-6D575976D37B}" srcOrd="1" destOrd="0" presId="urn:microsoft.com/office/officeart/2005/8/layout/list1"/>
    <dgm:cxn modelId="{CCD37409-5675-4A43-B5FA-C9E077ADA27D}" type="presOf" srcId="{24EFFEAB-E2D3-4347-89CC-2E33E662C7A7}" destId="{54BEFB99-20A7-4C7B-843F-845930B53614}" srcOrd="1" destOrd="0" presId="urn:microsoft.com/office/officeart/2005/8/layout/list1"/>
    <dgm:cxn modelId="{60F532D3-86E0-408E-B3AD-858577E56708}" srcId="{24EFFEAB-E2D3-4347-89CC-2E33E662C7A7}" destId="{18AB6F90-F1D4-45C7-B690-4FFA3FD15BCC}" srcOrd="0" destOrd="0" parTransId="{88F4D1A4-FCE7-4165-AF1E-0B4B94872146}" sibTransId="{C5507DFB-E8A4-4060-9BDD-2F99040BBA57}"/>
    <dgm:cxn modelId="{7DB064DA-D753-49C1-9725-5862CFFAF6D7}" type="presOf" srcId="{29BEB6CA-1389-461D-BBEF-E4992F55BF0C}" destId="{A64C884E-1621-4405-9F62-ABADDE479AC6}" srcOrd="0" destOrd="0" presId="urn:microsoft.com/office/officeart/2005/8/layout/list1"/>
    <dgm:cxn modelId="{9BAF0005-672C-4A49-A4AF-CDA52C666D67}" type="presOf" srcId="{24EFFEAB-E2D3-4347-89CC-2E33E662C7A7}" destId="{919129B0-9115-4BBB-97AB-4D4AC3C851B7}" srcOrd="0" destOrd="0" presId="urn:microsoft.com/office/officeart/2005/8/layout/list1"/>
    <dgm:cxn modelId="{4C27394B-02BD-4426-90BF-AA3B8CEF3009}" srcId="{507D4340-41A4-45E3-AA5D-15DD28B66D10}" destId="{78BA6C85-37B5-4B0D-9732-41695642CAAF}" srcOrd="0" destOrd="0" parTransId="{9AED63D6-938A-44BD-908E-D3D3A8698974}" sibTransId="{FDBCAE2F-7294-4283-AE52-FD3009F9038A}"/>
    <dgm:cxn modelId="{7D9D97B8-38AB-4485-936C-F63BD0ACE27F}" srcId="{29BEB6CA-1389-461D-BBEF-E4992F55BF0C}" destId="{A185600D-C63C-47C2-95F1-E5F1FB5F0132}" srcOrd="1" destOrd="0" parTransId="{9C65CCDC-640E-4C2D-A281-1E136B2F196A}" sibTransId="{768B9BC6-B147-4FFC-9EF7-CFBA7FF3C657}"/>
    <dgm:cxn modelId="{5F96BD8A-28FD-41FF-96E3-3CD0D3ECBB72}" type="presOf" srcId="{507D4340-41A4-45E3-AA5D-15DD28B66D10}" destId="{4C27C537-A0BA-4ED4-B92A-B1DF54088DE8}" srcOrd="0" destOrd="0" presId="urn:microsoft.com/office/officeart/2005/8/layout/list1"/>
    <dgm:cxn modelId="{3B051864-AFFA-490A-965E-4561145D8840}" srcId="{24EFFEAB-E2D3-4347-89CC-2E33E662C7A7}" destId="{E0C3770E-901B-4A38-A5D7-60D7787728BC}" srcOrd="1" destOrd="0" parTransId="{4D75ECB1-21CC-4F51-A311-2CA21904BB14}" sibTransId="{87A0162C-45C4-4704-B185-C4213502FC18}"/>
    <dgm:cxn modelId="{9B8AEA1A-0886-4DEC-911D-973A21500036}" srcId="{29BEB6CA-1389-461D-BBEF-E4992F55BF0C}" destId="{3DD318D5-B4D2-459C-9B6B-0A6F2A7072D6}" srcOrd="0" destOrd="0" parTransId="{E98020DE-E658-4E83-8989-79C29B792A69}" sibTransId="{13367E5D-3523-4D77-848E-DBE47B2B0C54}"/>
    <dgm:cxn modelId="{28CEC78C-8DB4-45B7-A1B5-7DF3FD223BBE}" srcId="{507D4340-41A4-45E3-AA5D-15DD28B66D10}" destId="{8EA737D5-2574-47FE-B0C1-7A4655ED22E0}" srcOrd="1" destOrd="0" parTransId="{9E9EDCFB-C923-4AC9-A94C-BBD0CD40E880}" sibTransId="{B8980A94-6E3E-456E-AF66-034F762715AC}"/>
    <dgm:cxn modelId="{0758BFF8-5B0B-400E-9268-62840BBECAB3}" srcId="{ABAB64E1-7C50-4391-9584-059762A7CE76}" destId="{24EFFEAB-E2D3-4347-89CC-2E33E662C7A7}" srcOrd="0" destOrd="0" parTransId="{E300EC5F-05A8-4314-B14D-965B7F073128}" sibTransId="{639CCB40-CBB7-408A-A5ED-068377BD5D30}"/>
    <dgm:cxn modelId="{DF9AD5FC-5FD6-49B6-A67C-A8546BC3BF90}" type="presOf" srcId="{E0C3770E-901B-4A38-A5D7-60D7787728BC}" destId="{ED259018-B2FD-4499-B332-9C23F1A55D9E}" srcOrd="0" destOrd="1" presId="urn:microsoft.com/office/officeart/2005/8/layout/list1"/>
    <dgm:cxn modelId="{8CD2716F-22EF-43F9-A90C-6E8999394ECF}" srcId="{ABAB64E1-7C50-4391-9584-059762A7CE76}" destId="{507D4340-41A4-45E3-AA5D-15DD28B66D10}" srcOrd="1" destOrd="0" parTransId="{1FC208A2-5149-4204-B36E-3155497C322A}" sibTransId="{34AF67C4-E3CF-4C7C-A6C3-BB45D96658C6}"/>
    <dgm:cxn modelId="{85F19A90-2FF7-48BE-9821-254C1CE08825}" type="presOf" srcId="{78BA6C85-37B5-4B0D-9732-41695642CAAF}" destId="{4505CE6A-8087-44AC-9C79-5F26C2C54034}" srcOrd="0" destOrd="0" presId="urn:microsoft.com/office/officeart/2005/8/layout/list1"/>
    <dgm:cxn modelId="{2E1193A0-9144-423C-B119-A05442E31B20}" type="presOf" srcId="{A185600D-C63C-47C2-95F1-E5F1FB5F0132}" destId="{C57814CC-65E5-4548-B086-1428FBB0FA63}" srcOrd="0" destOrd="1" presId="urn:microsoft.com/office/officeart/2005/8/layout/list1"/>
    <dgm:cxn modelId="{737E170B-72A1-4C87-9170-5D0A5179A39E}" type="presParOf" srcId="{56DFB0FC-FC48-4442-BEF7-7BFCDD530C6C}" destId="{10A795C2-0440-4203-A54E-99E4592508EB}" srcOrd="0" destOrd="0" presId="urn:microsoft.com/office/officeart/2005/8/layout/list1"/>
    <dgm:cxn modelId="{7EAB0E4A-E912-4872-8240-2B526195EE1C}" type="presParOf" srcId="{10A795C2-0440-4203-A54E-99E4592508EB}" destId="{919129B0-9115-4BBB-97AB-4D4AC3C851B7}" srcOrd="0" destOrd="0" presId="urn:microsoft.com/office/officeart/2005/8/layout/list1"/>
    <dgm:cxn modelId="{3751CCA6-FE47-43D5-91F9-88A5DE6C67C5}" type="presParOf" srcId="{10A795C2-0440-4203-A54E-99E4592508EB}" destId="{54BEFB99-20A7-4C7B-843F-845930B53614}" srcOrd="1" destOrd="0" presId="urn:microsoft.com/office/officeart/2005/8/layout/list1"/>
    <dgm:cxn modelId="{D9BDA532-9049-4754-A305-40CB815B8F63}" type="presParOf" srcId="{56DFB0FC-FC48-4442-BEF7-7BFCDD530C6C}" destId="{74B08F8D-3B2D-4ACF-8E58-AC340B3D83E9}" srcOrd="1" destOrd="0" presId="urn:microsoft.com/office/officeart/2005/8/layout/list1"/>
    <dgm:cxn modelId="{9B68724E-D2CA-4CF3-B666-7F6EB646C79C}" type="presParOf" srcId="{56DFB0FC-FC48-4442-BEF7-7BFCDD530C6C}" destId="{ED259018-B2FD-4499-B332-9C23F1A55D9E}" srcOrd="2" destOrd="0" presId="urn:microsoft.com/office/officeart/2005/8/layout/list1"/>
    <dgm:cxn modelId="{B68ECCBA-32A1-49DE-9AE0-B0F7ACB9989F}" type="presParOf" srcId="{56DFB0FC-FC48-4442-BEF7-7BFCDD530C6C}" destId="{E35B6184-0673-47ED-8D37-7156DEB702FF}" srcOrd="3" destOrd="0" presId="urn:microsoft.com/office/officeart/2005/8/layout/list1"/>
    <dgm:cxn modelId="{65E76F11-003F-4BDC-B858-827AC2256F38}" type="presParOf" srcId="{56DFB0FC-FC48-4442-BEF7-7BFCDD530C6C}" destId="{EFE5B49F-009A-47B6-B972-89F70419A4E1}" srcOrd="4" destOrd="0" presId="urn:microsoft.com/office/officeart/2005/8/layout/list1"/>
    <dgm:cxn modelId="{0581F7A3-40E8-4862-8C6A-55990827D5A6}" type="presParOf" srcId="{EFE5B49F-009A-47B6-B972-89F70419A4E1}" destId="{4C27C537-A0BA-4ED4-B92A-B1DF54088DE8}" srcOrd="0" destOrd="0" presId="urn:microsoft.com/office/officeart/2005/8/layout/list1"/>
    <dgm:cxn modelId="{1322ABB5-A4E1-4E43-863B-967444655273}" type="presParOf" srcId="{EFE5B49F-009A-47B6-B972-89F70419A4E1}" destId="{A10E0BE8-8B27-42F2-9BC2-BB71A5989337}" srcOrd="1" destOrd="0" presId="urn:microsoft.com/office/officeart/2005/8/layout/list1"/>
    <dgm:cxn modelId="{4E3CC151-4E88-47C3-A6B4-E922BFCB54D0}" type="presParOf" srcId="{56DFB0FC-FC48-4442-BEF7-7BFCDD530C6C}" destId="{3461CBA6-87B4-428D-806E-00048CA95A52}" srcOrd="5" destOrd="0" presId="urn:microsoft.com/office/officeart/2005/8/layout/list1"/>
    <dgm:cxn modelId="{49C30AA2-E28F-4D53-A751-B4AD0557F6F1}" type="presParOf" srcId="{56DFB0FC-FC48-4442-BEF7-7BFCDD530C6C}" destId="{4505CE6A-8087-44AC-9C79-5F26C2C54034}" srcOrd="6" destOrd="0" presId="urn:microsoft.com/office/officeart/2005/8/layout/list1"/>
    <dgm:cxn modelId="{2576BB22-26B4-4D84-A5FC-5D530834F76F}" type="presParOf" srcId="{56DFB0FC-FC48-4442-BEF7-7BFCDD530C6C}" destId="{27FAD23C-CCAF-45CC-8AAC-B930187DDF1A}" srcOrd="7" destOrd="0" presId="urn:microsoft.com/office/officeart/2005/8/layout/list1"/>
    <dgm:cxn modelId="{033B917E-A722-4A8D-A308-481D917F2A65}" type="presParOf" srcId="{56DFB0FC-FC48-4442-BEF7-7BFCDD530C6C}" destId="{BC27359F-E229-4251-A85B-A876BFDE3528}" srcOrd="8" destOrd="0" presId="urn:microsoft.com/office/officeart/2005/8/layout/list1"/>
    <dgm:cxn modelId="{2F035CCA-424E-41C7-B83C-84055DD03C4E}" type="presParOf" srcId="{BC27359F-E229-4251-A85B-A876BFDE3528}" destId="{A64C884E-1621-4405-9F62-ABADDE479AC6}" srcOrd="0" destOrd="0" presId="urn:microsoft.com/office/officeart/2005/8/layout/list1"/>
    <dgm:cxn modelId="{1D5F0A84-4C95-428D-993D-0664257E735D}" type="presParOf" srcId="{BC27359F-E229-4251-A85B-A876BFDE3528}" destId="{C590EC5F-9EFF-4C2E-BBC6-6D575976D37B}" srcOrd="1" destOrd="0" presId="urn:microsoft.com/office/officeart/2005/8/layout/list1"/>
    <dgm:cxn modelId="{34ECFD0C-AE7F-4CA9-84D8-C8215577933C}" type="presParOf" srcId="{56DFB0FC-FC48-4442-BEF7-7BFCDD530C6C}" destId="{A2D75E54-BCCA-4C3C-9DC1-740921D87138}" srcOrd="9" destOrd="0" presId="urn:microsoft.com/office/officeart/2005/8/layout/list1"/>
    <dgm:cxn modelId="{9A4FF734-72F6-41CC-9682-F5E29CCADAAE}" type="presParOf" srcId="{56DFB0FC-FC48-4442-BEF7-7BFCDD530C6C}" destId="{C57814CC-65E5-4548-B086-1428FBB0FA6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E474DF-F3DD-484C-8384-28FB74106914}" type="doc">
      <dgm:prSet loTypeId="urn:microsoft.com/office/officeart/2008/layout/PictureStrip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R"/>
        </a:p>
      </dgm:t>
    </dgm:pt>
    <dgm:pt modelId="{577D7EF2-5B5A-4973-8B34-650026AD9A9B}">
      <dgm:prSet phldrT="[Texto]" custT="1"/>
      <dgm:spPr/>
      <dgm:t>
        <a:bodyPr/>
        <a:lstStyle/>
        <a:p>
          <a:r>
            <a:rPr lang="es-CR" sz="1800" b="1" dirty="0" smtClean="0"/>
            <a:t>Intervenciones priorizadas: </a:t>
          </a:r>
          <a:r>
            <a:rPr lang="es-CR" sz="1800" dirty="0" smtClean="0"/>
            <a:t>aquellas contenidas en el PND y de interés para los sectores.  15 intervenciones de ≠ sectores.</a:t>
          </a:r>
          <a:endParaRPr lang="es-CR" sz="1800" dirty="0"/>
        </a:p>
      </dgm:t>
    </dgm:pt>
    <dgm:pt modelId="{37BF896F-3CA5-483F-A471-DBA83D425C79}" type="parTrans" cxnId="{2855ACF3-7886-4EC4-9C8C-0F7C5B7889DF}">
      <dgm:prSet/>
      <dgm:spPr/>
      <dgm:t>
        <a:bodyPr/>
        <a:lstStyle/>
        <a:p>
          <a:endParaRPr lang="es-CR" sz="1800"/>
        </a:p>
      </dgm:t>
    </dgm:pt>
    <dgm:pt modelId="{11A8EDB7-9766-43B0-B5F0-A02876F62885}" type="sibTrans" cxnId="{2855ACF3-7886-4EC4-9C8C-0F7C5B7889DF}">
      <dgm:prSet/>
      <dgm:spPr/>
      <dgm:t>
        <a:bodyPr/>
        <a:lstStyle/>
        <a:p>
          <a:endParaRPr lang="es-CR" sz="1800"/>
        </a:p>
      </dgm:t>
    </dgm:pt>
    <dgm:pt modelId="{D71F0835-986B-49FF-AA84-0FA721B86DE8}">
      <dgm:prSet phldrT="[Texto]" custT="1"/>
      <dgm:spPr/>
      <dgm:t>
        <a:bodyPr/>
        <a:lstStyle/>
        <a:p>
          <a:r>
            <a:rPr lang="es-CR" sz="1800" b="1" dirty="0" smtClean="0"/>
            <a:t>Criterios: </a:t>
          </a:r>
          <a:r>
            <a:rPr lang="es-CR" sz="1800" dirty="0" smtClean="0"/>
            <a:t>asignación presupuestaria, área geográfica, población beneficiaria, estado de la intervención y nivel de prioridad sectorial.</a:t>
          </a:r>
          <a:endParaRPr lang="es-CR" sz="1800" dirty="0"/>
        </a:p>
      </dgm:t>
    </dgm:pt>
    <dgm:pt modelId="{C9DE9A9D-39F0-4232-A39D-7BC34D6CE5EB}" type="parTrans" cxnId="{C2689217-4A3D-46E0-A9A5-BF19308BD3F0}">
      <dgm:prSet/>
      <dgm:spPr/>
      <dgm:t>
        <a:bodyPr/>
        <a:lstStyle/>
        <a:p>
          <a:endParaRPr lang="es-CR" sz="1800"/>
        </a:p>
      </dgm:t>
    </dgm:pt>
    <dgm:pt modelId="{5A086AD8-A13A-4EB3-86C4-C893450FD4BF}" type="sibTrans" cxnId="{C2689217-4A3D-46E0-A9A5-BF19308BD3F0}">
      <dgm:prSet/>
      <dgm:spPr/>
      <dgm:t>
        <a:bodyPr/>
        <a:lstStyle/>
        <a:p>
          <a:endParaRPr lang="es-CR" sz="1800"/>
        </a:p>
      </dgm:t>
    </dgm:pt>
    <dgm:pt modelId="{45C7B3C9-8791-4595-AC12-741DF9946E8B}">
      <dgm:prSet phldrT="[Texto]" custT="1"/>
      <dgm:spPr/>
      <dgm:t>
        <a:bodyPr/>
        <a:lstStyle/>
        <a:p>
          <a:r>
            <a:rPr lang="es-CR" sz="1800" b="1" dirty="0" smtClean="0"/>
            <a:t>Tipos de evaluación: </a:t>
          </a:r>
          <a:r>
            <a:rPr lang="es-CR" sz="1800" dirty="0" smtClean="0"/>
            <a:t>diseño, proceso, resultados.  </a:t>
          </a:r>
          <a:endParaRPr lang="es-CR" sz="1800" dirty="0"/>
        </a:p>
      </dgm:t>
    </dgm:pt>
    <dgm:pt modelId="{4CDC73A7-5ED9-4CE1-8D9A-8F05116A51FA}" type="parTrans" cxnId="{6CC0840A-164C-41B2-97E8-BF006785304E}">
      <dgm:prSet/>
      <dgm:spPr/>
      <dgm:t>
        <a:bodyPr/>
        <a:lstStyle/>
        <a:p>
          <a:endParaRPr lang="es-CR" sz="1800"/>
        </a:p>
      </dgm:t>
    </dgm:pt>
    <dgm:pt modelId="{744E4565-0A05-4D8D-A5DE-03AE80B8F7F9}" type="sibTrans" cxnId="{6CC0840A-164C-41B2-97E8-BF006785304E}">
      <dgm:prSet/>
      <dgm:spPr/>
      <dgm:t>
        <a:bodyPr/>
        <a:lstStyle/>
        <a:p>
          <a:endParaRPr lang="es-CR" sz="1800"/>
        </a:p>
      </dgm:t>
    </dgm:pt>
    <dgm:pt modelId="{C3536BF2-44A4-4168-AB41-1C9860B131CC}">
      <dgm:prSet custT="1"/>
      <dgm:spPr/>
      <dgm:t>
        <a:bodyPr/>
        <a:lstStyle/>
        <a:p>
          <a:r>
            <a:rPr lang="es-CR" sz="1800" b="1" dirty="0" smtClean="0"/>
            <a:t>Perspectiva</a:t>
          </a:r>
          <a:r>
            <a:rPr lang="es-CR" sz="1800" dirty="0" smtClean="0"/>
            <a:t> de 4 años (período de gobierno) y se realizarán anualmente 4 evaluaciones.</a:t>
          </a:r>
          <a:endParaRPr lang="es-CR" sz="1800" dirty="0"/>
        </a:p>
      </dgm:t>
    </dgm:pt>
    <dgm:pt modelId="{C3DA1325-E299-457F-8EEB-BFCCF2891EC9}" type="parTrans" cxnId="{76BFB5F4-4263-43AE-AC42-11483C077868}">
      <dgm:prSet/>
      <dgm:spPr/>
      <dgm:t>
        <a:bodyPr/>
        <a:lstStyle/>
        <a:p>
          <a:endParaRPr lang="es-CR" sz="1800"/>
        </a:p>
      </dgm:t>
    </dgm:pt>
    <dgm:pt modelId="{6C90E4FB-9CB1-46FA-B954-276DB9042053}" type="sibTrans" cxnId="{76BFB5F4-4263-43AE-AC42-11483C077868}">
      <dgm:prSet/>
      <dgm:spPr/>
      <dgm:t>
        <a:bodyPr/>
        <a:lstStyle/>
        <a:p>
          <a:endParaRPr lang="es-CR" sz="1800"/>
        </a:p>
      </dgm:t>
    </dgm:pt>
    <dgm:pt modelId="{CD8FF298-F5F2-45AF-91C0-3EFB48DA7C8D}">
      <dgm:prSet custT="1"/>
      <dgm:spPr/>
      <dgm:t>
        <a:bodyPr/>
        <a:lstStyle/>
        <a:p>
          <a:r>
            <a:rPr lang="es-CR" sz="1800" b="1" dirty="0" smtClean="0"/>
            <a:t>Conexión con la toma de decisiones: </a:t>
          </a:r>
          <a:r>
            <a:rPr lang="es-CR" sz="1800" dirty="0" smtClean="0"/>
            <a:t>Plan de ejecución de recomendaciones e incorporación de las </a:t>
          </a:r>
          <a:r>
            <a:rPr lang="es-CR" sz="1800" dirty="0" err="1" smtClean="0"/>
            <a:t>UPI´s</a:t>
          </a:r>
          <a:r>
            <a:rPr lang="es-CR" sz="1800" dirty="0" smtClean="0"/>
            <a:t> dentro de l equipo gestor.</a:t>
          </a:r>
          <a:endParaRPr lang="es-CR" sz="1800" dirty="0"/>
        </a:p>
      </dgm:t>
    </dgm:pt>
    <dgm:pt modelId="{8B77D15F-4E6F-4A98-9906-CC5135E592B3}" type="parTrans" cxnId="{1B125B64-4DF7-452E-833D-0F14D9FFA9DA}">
      <dgm:prSet/>
      <dgm:spPr/>
      <dgm:t>
        <a:bodyPr/>
        <a:lstStyle/>
        <a:p>
          <a:endParaRPr lang="es-CR" sz="1800"/>
        </a:p>
      </dgm:t>
    </dgm:pt>
    <dgm:pt modelId="{21F8FC87-76E7-4063-849D-C1741AD64F18}" type="sibTrans" cxnId="{1B125B64-4DF7-452E-833D-0F14D9FFA9DA}">
      <dgm:prSet/>
      <dgm:spPr/>
      <dgm:t>
        <a:bodyPr/>
        <a:lstStyle/>
        <a:p>
          <a:endParaRPr lang="es-CR" sz="1800"/>
        </a:p>
      </dgm:t>
    </dgm:pt>
    <dgm:pt modelId="{2A49E4F2-3622-4331-A3F0-BBB9B9F18013}" type="pres">
      <dgm:prSet presAssocID="{64E474DF-F3DD-484C-8384-28FB741069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48324216-BC97-406E-A213-BBACF27B955E}" type="pres">
      <dgm:prSet presAssocID="{577D7EF2-5B5A-4973-8B34-650026AD9A9B}" presName="composite" presStyleCnt="0"/>
      <dgm:spPr/>
    </dgm:pt>
    <dgm:pt modelId="{B9FD9B39-272D-4374-8C32-738A58AE602A}" type="pres">
      <dgm:prSet presAssocID="{577D7EF2-5B5A-4973-8B34-650026AD9A9B}" presName="rect1" presStyleLbl="tr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D349028-06A8-4CCA-9E1A-9227AA1B5715}" type="pres">
      <dgm:prSet presAssocID="{577D7EF2-5B5A-4973-8B34-650026AD9A9B}" presName="rect2" presStyleLbl="fgImgPlace1" presStyleIdx="0" presStyleCnt="5"/>
      <dgm:spPr/>
    </dgm:pt>
    <dgm:pt modelId="{15082442-E3D0-4D6A-8A78-C3D03774DC57}" type="pres">
      <dgm:prSet presAssocID="{11A8EDB7-9766-43B0-B5F0-A02876F62885}" presName="sibTrans" presStyleCnt="0"/>
      <dgm:spPr/>
    </dgm:pt>
    <dgm:pt modelId="{58C60D81-0EE9-48AD-84EE-DD09EC61E47B}" type="pres">
      <dgm:prSet presAssocID="{D71F0835-986B-49FF-AA84-0FA721B86DE8}" presName="composite" presStyleCnt="0"/>
      <dgm:spPr/>
    </dgm:pt>
    <dgm:pt modelId="{8EE59FDF-66A1-4A23-B6BE-A62D07893B53}" type="pres">
      <dgm:prSet presAssocID="{D71F0835-986B-49FF-AA84-0FA721B86DE8}" presName="rect1" presStyleLbl="tr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AC50245-C1D8-4560-AE52-6DAF4A92C044}" type="pres">
      <dgm:prSet presAssocID="{D71F0835-986B-49FF-AA84-0FA721B86DE8}" presName="rect2" presStyleLbl="fgImgPlace1" presStyleIdx="1" presStyleCnt="5"/>
      <dgm:spPr/>
    </dgm:pt>
    <dgm:pt modelId="{806ED687-94B8-4FC8-A824-72C8CE3C596C}" type="pres">
      <dgm:prSet presAssocID="{5A086AD8-A13A-4EB3-86C4-C893450FD4BF}" presName="sibTrans" presStyleCnt="0"/>
      <dgm:spPr/>
    </dgm:pt>
    <dgm:pt modelId="{2972BDC3-98C7-461B-8BE7-D76A45D21C7D}" type="pres">
      <dgm:prSet presAssocID="{45C7B3C9-8791-4595-AC12-741DF9946E8B}" presName="composite" presStyleCnt="0"/>
      <dgm:spPr/>
    </dgm:pt>
    <dgm:pt modelId="{39B98A8B-8DCB-482A-AB96-AE9D537D003D}" type="pres">
      <dgm:prSet presAssocID="{45C7B3C9-8791-4595-AC12-741DF9946E8B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8F67B0D-5312-4013-93A2-E7AFD1C1DDF9}" type="pres">
      <dgm:prSet presAssocID="{45C7B3C9-8791-4595-AC12-741DF9946E8B}" presName="rect2" presStyleLbl="fgImgPlace1" presStyleIdx="2" presStyleCnt="5"/>
      <dgm:spPr/>
    </dgm:pt>
    <dgm:pt modelId="{5F31C554-8168-4EDE-8502-ADAD19D77F7E}" type="pres">
      <dgm:prSet presAssocID="{744E4565-0A05-4D8D-A5DE-03AE80B8F7F9}" presName="sibTrans" presStyleCnt="0"/>
      <dgm:spPr/>
    </dgm:pt>
    <dgm:pt modelId="{F09E842E-C919-4C63-8DD4-70E66974D02F}" type="pres">
      <dgm:prSet presAssocID="{C3536BF2-44A4-4168-AB41-1C9860B131CC}" presName="composite" presStyleCnt="0"/>
      <dgm:spPr/>
    </dgm:pt>
    <dgm:pt modelId="{170C60F6-FC1F-48B1-8853-D53EBB952B9C}" type="pres">
      <dgm:prSet presAssocID="{C3536BF2-44A4-4168-AB41-1C9860B131CC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5C492C6D-A413-45CC-A3FE-FE05EA8D2D01}" type="pres">
      <dgm:prSet presAssocID="{C3536BF2-44A4-4168-AB41-1C9860B131CC}" presName="rect2" presStyleLbl="fgImgPlace1" presStyleIdx="3" presStyleCnt="5"/>
      <dgm:spPr/>
    </dgm:pt>
    <dgm:pt modelId="{31E2A13E-77D8-458A-8FFC-D906BE9C496F}" type="pres">
      <dgm:prSet presAssocID="{6C90E4FB-9CB1-46FA-B954-276DB9042053}" presName="sibTrans" presStyleCnt="0"/>
      <dgm:spPr/>
    </dgm:pt>
    <dgm:pt modelId="{1B26ADF6-7F80-4C63-BE1E-9BF64CCE5DA1}" type="pres">
      <dgm:prSet presAssocID="{CD8FF298-F5F2-45AF-91C0-3EFB48DA7C8D}" presName="composite" presStyleCnt="0"/>
      <dgm:spPr/>
    </dgm:pt>
    <dgm:pt modelId="{0AB9F327-D758-47EF-B6B9-98E134C4E088}" type="pres">
      <dgm:prSet presAssocID="{CD8FF298-F5F2-45AF-91C0-3EFB48DA7C8D}" presName="rect1" presStyleLbl="trAlignAcc1" presStyleIdx="4" presStyleCnt="5" custLinFactNeighborX="-9497" custLinFactNeighborY="282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1955826-531F-4B61-BD9D-F5188AA12774}" type="pres">
      <dgm:prSet presAssocID="{CD8FF298-F5F2-45AF-91C0-3EFB48DA7C8D}" presName="rect2" presStyleLbl="fgImgPlace1" presStyleIdx="4" presStyleCnt="5" custLinFactNeighborX="-49765" custLinFactNeighborY="-487"/>
      <dgm:spPr/>
    </dgm:pt>
  </dgm:ptLst>
  <dgm:cxnLst>
    <dgm:cxn modelId="{F7620EEC-FB2E-4C14-BD58-6DC80FCB18BC}" type="presOf" srcId="{577D7EF2-5B5A-4973-8B34-650026AD9A9B}" destId="{B9FD9B39-272D-4374-8C32-738A58AE602A}" srcOrd="0" destOrd="0" presId="urn:microsoft.com/office/officeart/2008/layout/PictureStrips"/>
    <dgm:cxn modelId="{76BFB5F4-4263-43AE-AC42-11483C077868}" srcId="{64E474DF-F3DD-484C-8384-28FB74106914}" destId="{C3536BF2-44A4-4168-AB41-1C9860B131CC}" srcOrd="3" destOrd="0" parTransId="{C3DA1325-E299-457F-8EEB-BFCCF2891EC9}" sibTransId="{6C90E4FB-9CB1-46FA-B954-276DB9042053}"/>
    <dgm:cxn modelId="{2855ACF3-7886-4EC4-9C8C-0F7C5B7889DF}" srcId="{64E474DF-F3DD-484C-8384-28FB74106914}" destId="{577D7EF2-5B5A-4973-8B34-650026AD9A9B}" srcOrd="0" destOrd="0" parTransId="{37BF896F-3CA5-483F-A471-DBA83D425C79}" sibTransId="{11A8EDB7-9766-43B0-B5F0-A02876F62885}"/>
    <dgm:cxn modelId="{97BF029C-2C86-4C1B-921D-68A7692FEF3D}" type="presOf" srcId="{45C7B3C9-8791-4595-AC12-741DF9946E8B}" destId="{39B98A8B-8DCB-482A-AB96-AE9D537D003D}" srcOrd="0" destOrd="0" presId="urn:microsoft.com/office/officeart/2008/layout/PictureStrips"/>
    <dgm:cxn modelId="{88A3BF39-C3F6-4AB3-9509-02F1D247FA69}" type="presOf" srcId="{64E474DF-F3DD-484C-8384-28FB74106914}" destId="{2A49E4F2-3622-4331-A3F0-BBB9B9F18013}" srcOrd="0" destOrd="0" presId="urn:microsoft.com/office/officeart/2008/layout/PictureStrips"/>
    <dgm:cxn modelId="{C2689217-4A3D-46E0-A9A5-BF19308BD3F0}" srcId="{64E474DF-F3DD-484C-8384-28FB74106914}" destId="{D71F0835-986B-49FF-AA84-0FA721B86DE8}" srcOrd="1" destOrd="0" parTransId="{C9DE9A9D-39F0-4232-A39D-7BC34D6CE5EB}" sibTransId="{5A086AD8-A13A-4EB3-86C4-C893450FD4BF}"/>
    <dgm:cxn modelId="{7713732F-01FF-4234-8F54-3720B3902CF5}" type="presOf" srcId="{C3536BF2-44A4-4168-AB41-1C9860B131CC}" destId="{170C60F6-FC1F-48B1-8853-D53EBB952B9C}" srcOrd="0" destOrd="0" presId="urn:microsoft.com/office/officeart/2008/layout/PictureStrips"/>
    <dgm:cxn modelId="{C6A84A05-5ED8-4D0F-8462-31AE0AC121FB}" type="presOf" srcId="{D71F0835-986B-49FF-AA84-0FA721B86DE8}" destId="{8EE59FDF-66A1-4A23-B6BE-A62D07893B53}" srcOrd="0" destOrd="0" presId="urn:microsoft.com/office/officeart/2008/layout/PictureStrips"/>
    <dgm:cxn modelId="{1B125B64-4DF7-452E-833D-0F14D9FFA9DA}" srcId="{64E474DF-F3DD-484C-8384-28FB74106914}" destId="{CD8FF298-F5F2-45AF-91C0-3EFB48DA7C8D}" srcOrd="4" destOrd="0" parTransId="{8B77D15F-4E6F-4A98-9906-CC5135E592B3}" sibTransId="{21F8FC87-76E7-4063-849D-C1741AD64F18}"/>
    <dgm:cxn modelId="{6CC0840A-164C-41B2-97E8-BF006785304E}" srcId="{64E474DF-F3DD-484C-8384-28FB74106914}" destId="{45C7B3C9-8791-4595-AC12-741DF9946E8B}" srcOrd="2" destOrd="0" parTransId="{4CDC73A7-5ED9-4CE1-8D9A-8F05116A51FA}" sibTransId="{744E4565-0A05-4D8D-A5DE-03AE80B8F7F9}"/>
    <dgm:cxn modelId="{9AE26B95-3A6C-47A0-BB0A-E0B83EE8B9BC}" type="presOf" srcId="{CD8FF298-F5F2-45AF-91C0-3EFB48DA7C8D}" destId="{0AB9F327-D758-47EF-B6B9-98E134C4E088}" srcOrd="0" destOrd="0" presId="urn:microsoft.com/office/officeart/2008/layout/PictureStrips"/>
    <dgm:cxn modelId="{A61BE296-E000-4E11-A279-4339E5F85C2B}" type="presParOf" srcId="{2A49E4F2-3622-4331-A3F0-BBB9B9F18013}" destId="{48324216-BC97-406E-A213-BBACF27B955E}" srcOrd="0" destOrd="0" presId="urn:microsoft.com/office/officeart/2008/layout/PictureStrips"/>
    <dgm:cxn modelId="{972BF737-EDEE-434B-938F-5FBB8C838242}" type="presParOf" srcId="{48324216-BC97-406E-A213-BBACF27B955E}" destId="{B9FD9B39-272D-4374-8C32-738A58AE602A}" srcOrd="0" destOrd="0" presId="urn:microsoft.com/office/officeart/2008/layout/PictureStrips"/>
    <dgm:cxn modelId="{9301AC5B-E6EA-4B1F-8FE6-4D204130FF14}" type="presParOf" srcId="{48324216-BC97-406E-A213-BBACF27B955E}" destId="{0D349028-06A8-4CCA-9E1A-9227AA1B5715}" srcOrd="1" destOrd="0" presId="urn:microsoft.com/office/officeart/2008/layout/PictureStrips"/>
    <dgm:cxn modelId="{B7F32699-19E0-44D3-9917-D7C3770EDAEA}" type="presParOf" srcId="{2A49E4F2-3622-4331-A3F0-BBB9B9F18013}" destId="{15082442-E3D0-4D6A-8A78-C3D03774DC57}" srcOrd="1" destOrd="0" presId="urn:microsoft.com/office/officeart/2008/layout/PictureStrips"/>
    <dgm:cxn modelId="{53BF49D7-6942-4291-A2C6-40B4A9343284}" type="presParOf" srcId="{2A49E4F2-3622-4331-A3F0-BBB9B9F18013}" destId="{58C60D81-0EE9-48AD-84EE-DD09EC61E47B}" srcOrd="2" destOrd="0" presId="urn:microsoft.com/office/officeart/2008/layout/PictureStrips"/>
    <dgm:cxn modelId="{0DF246C2-B089-4572-9986-CE660A31594C}" type="presParOf" srcId="{58C60D81-0EE9-48AD-84EE-DD09EC61E47B}" destId="{8EE59FDF-66A1-4A23-B6BE-A62D07893B53}" srcOrd="0" destOrd="0" presId="urn:microsoft.com/office/officeart/2008/layout/PictureStrips"/>
    <dgm:cxn modelId="{E3820FC2-8904-49F7-85D7-369A33A7BE17}" type="presParOf" srcId="{58C60D81-0EE9-48AD-84EE-DD09EC61E47B}" destId="{4AC50245-C1D8-4560-AE52-6DAF4A92C044}" srcOrd="1" destOrd="0" presId="urn:microsoft.com/office/officeart/2008/layout/PictureStrips"/>
    <dgm:cxn modelId="{F4537F80-74A3-40C2-A1BA-2E89C2912D8A}" type="presParOf" srcId="{2A49E4F2-3622-4331-A3F0-BBB9B9F18013}" destId="{806ED687-94B8-4FC8-A824-72C8CE3C596C}" srcOrd="3" destOrd="0" presId="urn:microsoft.com/office/officeart/2008/layout/PictureStrips"/>
    <dgm:cxn modelId="{A81AC372-5538-45E8-A78B-99390DCC7B06}" type="presParOf" srcId="{2A49E4F2-3622-4331-A3F0-BBB9B9F18013}" destId="{2972BDC3-98C7-461B-8BE7-D76A45D21C7D}" srcOrd="4" destOrd="0" presId="urn:microsoft.com/office/officeart/2008/layout/PictureStrips"/>
    <dgm:cxn modelId="{23D7EE65-FF08-44CD-8738-4FAED3AECAE7}" type="presParOf" srcId="{2972BDC3-98C7-461B-8BE7-D76A45D21C7D}" destId="{39B98A8B-8DCB-482A-AB96-AE9D537D003D}" srcOrd="0" destOrd="0" presId="urn:microsoft.com/office/officeart/2008/layout/PictureStrips"/>
    <dgm:cxn modelId="{BBFC9599-E50E-432F-8FE2-E1B4803B1761}" type="presParOf" srcId="{2972BDC3-98C7-461B-8BE7-D76A45D21C7D}" destId="{C8F67B0D-5312-4013-93A2-E7AFD1C1DDF9}" srcOrd="1" destOrd="0" presId="urn:microsoft.com/office/officeart/2008/layout/PictureStrips"/>
    <dgm:cxn modelId="{091621FD-A096-4320-ABB7-26601AE5E172}" type="presParOf" srcId="{2A49E4F2-3622-4331-A3F0-BBB9B9F18013}" destId="{5F31C554-8168-4EDE-8502-ADAD19D77F7E}" srcOrd="5" destOrd="0" presId="urn:microsoft.com/office/officeart/2008/layout/PictureStrips"/>
    <dgm:cxn modelId="{73A643B4-B181-4F13-82C7-E7133DC5F0FB}" type="presParOf" srcId="{2A49E4F2-3622-4331-A3F0-BBB9B9F18013}" destId="{F09E842E-C919-4C63-8DD4-70E66974D02F}" srcOrd="6" destOrd="0" presId="urn:microsoft.com/office/officeart/2008/layout/PictureStrips"/>
    <dgm:cxn modelId="{4478EED4-4429-4272-AEDB-00C5678740CF}" type="presParOf" srcId="{F09E842E-C919-4C63-8DD4-70E66974D02F}" destId="{170C60F6-FC1F-48B1-8853-D53EBB952B9C}" srcOrd="0" destOrd="0" presId="urn:microsoft.com/office/officeart/2008/layout/PictureStrips"/>
    <dgm:cxn modelId="{33A38266-2ED9-428A-834D-1EC5156CC414}" type="presParOf" srcId="{F09E842E-C919-4C63-8DD4-70E66974D02F}" destId="{5C492C6D-A413-45CC-A3FE-FE05EA8D2D01}" srcOrd="1" destOrd="0" presId="urn:microsoft.com/office/officeart/2008/layout/PictureStrips"/>
    <dgm:cxn modelId="{7415F227-24A9-448C-AAA0-A04CCC0FBA6D}" type="presParOf" srcId="{2A49E4F2-3622-4331-A3F0-BBB9B9F18013}" destId="{31E2A13E-77D8-458A-8FFC-D906BE9C496F}" srcOrd="7" destOrd="0" presId="urn:microsoft.com/office/officeart/2008/layout/PictureStrips"/>
    <dgm:cxn modelId="{52BDF1F3-FC1D-43D2-8E3D-A806FB19D47F}" type="presParOf" srcId="{2A49E4F2-3622-4331-A3F0-BBB9B9F18013}" destId="{1B26ADF6-7F80-4C63-BE1E-9BF64CCE5DA1}" srcOrd="8" destOrd="0" presId="urn:microsoft.com/office/officeart/2008/layout/PictureStrips"/>
    <dgm:cxn modelId="{0BA8DDC4-FED0-4153-A9C2-12E87BBF2996}" type="presParOf" srcId="{1B26ADF6-7F80-4C63-BE1E-9BF64CCE5DA1}" destId="{0AB9F327-D758-47EF-B6B9-98E134C4E088}" srcOrd="0" destOrd="0" presId="urn:microsoft.com/office/officeart/2008/layout/PictureStrips"/>
    <dgm:cxn modelId="{9461B7A2-1187-4464-B84D-906FC2CC8D07}" type="presParOf" srcId="{1B26ADF6-7F80-4C63-BE1E-9BF64CCE5DA1}" destId="{D1955826-531F-4B61-BD9D-F5188AA1277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86FA45-7345-44E7-BF7B-4AB442090241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CE26F0A7-1C4A-4298-8C02-57DDC67A8BA1}">
      <dgm:prSet custT="1"/>
      <dgm:spPr/>
      <dgm:t>
        <a:bodyPr/>
        <a:lstStyle/>
        <a:p>
          <a:pPr rtl="0"/>
          <a:r>
            <a:rPr lang="es-MX" sz="1800" dirty="0" smtClean="0"/>
            <a:t>Desarrollo de capacidades: Capacitaciones al SINE – Manuales.</a:t>
          </a:r>
          <a:endParaRPr lang="es-MX" sz="1800" dirty="0"/>
        </a:p>
      </dgm:t>
    </dgm:pt>
    <dgm:pt modelId="{0BB2B7AA-D91F-4E91-87D7-A18465F81DCF}" type="parTrans" cxnId="{8CFA1B1B-722C-4D58-8D7A-C257494B62EF}">
      <dgm:prSet/>
      <dgm:spPr/>
      <dgm:t>
        <a:bodyPr/>
        <a:lstStyle/>
        <a:p>
          <a:endParaRPr lang="es-MX" sz="1800"/>
        </a:p>
      </dgm:t>
    </dgm:pt>
    <dgm:pt modelId="{FF881194-173A-4A75-89F0-4DCE6115C480}" type="sibTrans" cxnId="{8CFA1B1B-722C-4D58-8D7A-C257494B62EF}">
      <dgm:prSet custT="1"/>
      <dgm:spPr/>
      <dgm:t>
        <a:bodyPr/>
        <a:lstStyle/>
        <a:p>
          <a:endParaRPr lang="es-MX" sz="1800"/>
        </a:p>
      </dgm:t>
    </dgm:pt>
    <dgm:pt modelId="{FE743128-4648-4FCA-9CFB-AE22B0CCF216}">
      <dgm:prSet custT="1"/>
      <dgm:spPr/>
      <dgm:t>
        <a:bodyPr/>
        <a:lstStyle/>
        <a:p>
          <a:pPr rtl="0"/>
          <a:r>
            <a:rPr lang="es-MX" sz="1800" smtClean="0"/>
            <a:t>ANE: Formación equipo gestor – modalidad de aprender-haciendo (empoderamiento).</a:t>
          </a:r>
          <a:endParaRPr lang="es-MX" sz="1800"/>
        </a:p>
      </dgm:t>
    </dgm:pt>
    <dgm:pt modelId="{D2B06AA7-7F63-44C2-89B2-20589DDDDF24}" type="parTrans" cxnId="{D0AE1A5F-A0B6-42BA-86BA-9C25BA90B82C}">
      <dgm:prSet/>
      <dgm:spPr/>
      <dgm:t>
        <a:bodyPr/>
        <a:lstStyle/>
        <a:p>
          <a:endParaRPr lang="es-MX" sz="1800"/>
        </a:p>
      </dgm:t>
    </dgm:pt>
    <dgm:pt modelId="{9CC91371-2162-4F04-B9D1-92E21925085F}" type="sibTrans" cxnId="{D0AE1A5F-A0B6-42BA-86BA-9C25BA90B82C}">
      <dgm:prSet custT="1"/>
      <dgm:spPr/>
      <dgm:t>
        <a:bodyPr/>
        <a:lstStyle/>
        <a:p>
          <a:endParaRPr lang="es-MX" sz="1800"/>
        </a:p>
      </dgm:t>
    </dgm:pt>
    <dgm:pt modelId="{1CAAEABB-E533-49D9-8FA5-9E3F8447346D}">
      <dgm:prSet custT="1"/>
      <dgm:spPr/>
      <dgm:t>
        <a:bodyPr/>
        <a:lstStyle/>
        <a:p>
          <a:pPr rtl="0"/>
          <a:r>
            <a:rPr lang="es-MX" sz="1800" dirty="0" smtClean="0"/>
            <a:t>Recursos a las instituciones para realizar evaluaciones</a:t>
          </a:r>
          <a:endParaRPr lang="es-MX" sz="1800" dirty="0"/>
        </a:p>
      </dgm:t>
    </dgm:pt>
    <dgm:pt modelId="{8C23B82A-CB93-4F26-B67F-8B7DA7065644}" type="parTrans" cxnId="{85511BBA-BEDB-4626-9665-7FCC3A8B33C3}">
      <dgm:prSet/>
      <dgm:spPr/>
      <dgm:t>
        <a:bodyPr/>
        <a:lstStyle/>
        <a:p>
          <a:endParaRPr lang="es-MX" sz="1800"/>
        </a:p>
      </dgm:t>
    </dgm:pt>
    <dgm:pt modelId="{5EA2F85B-ED6E-476C-817E-B23D85DB54E0}" type="sibTrans" cxnId="{85511BBA-BEDB-4626-9665-7FCC3A8B33C3}">
      <dgm:prSet custT="1"/>
      <dgm:spPr/>
      <dgm:t>
        <a:bodyPr/>
        <a:lstStyle/>
        <a:p>
          <a:endParaRPr lang="es-MX" sz="1800"/>
        </a:p>
      </dgm:t>
    </dgm:pt>
    <dgm:pt modelId="{034725C1-0915-4FDA-A239-16BC94F334A4}">
      <dgm:prSet custT="1"/>
      <dgm:spPr/>
      <dgm:t>
        <a:bodyPr/>
        <a:lstStyle/>
        <a:p>
          <a:pPr rtl="0"/>
          <a:r>
            <a:rPr lang="es-MX" sz="1800" dirty="0" smtClean="0"/>
            <a:t>Convenio de cooperación para la evaluación (compromiso de ejecutar el plan de acción de las recomendaciones). </a:t>
          </a:r>
          <a:endParaRPr lang="es-MX" sz="1800" dirty="0"/>
        </a:p>
      </dgm:t>
    </dgm:pt>
    <dgm:pt modelId="{35F8FF12-23AE-4CC7-A299-FABDEB0A8A6F}" type="parTrans" cxnId="{A4F68D2A-2A94-499A-BCF1-D0818D1FF962}">
      <dgm:prSet/>
      <dgm:spPr/>
      <dgm:t>
        <a:bodyPr/>
        <a:lstStyle/>
        <a:p>
          <a:endParaRPr lang="es-MX" sz="1800"/>
        </a:p>
      </dgm:t>
    </dgm:pt>
    <dgm:pt modelId="{AE8FCFE0-1605-4841-AB5C-B9D66A86F644}" type="sibTrans" cxnId="{A4F68D2A-2A94-499A-BCF1-D0818D1FF962}">
      <dgm:prSet custT="1"/>
      <dgm:spPr/>
      <dgm:t>
        <a:bodyPr/>
        <a:lstStyle/>
        <a:p>
          <a:endParaRPr lang="es-MX" sz="1800"/>
        </a:p>
      </dgm:t>
    </dgm:pt>
    <dgm:pt modelId="{0C32CB15-F557-4655-888E-94BA27D65A5E}">
      <dgm:prSet custT="1"/>
      <dgm:spPr/>
      <dgm:t>
        <a:bodyPr/>
        <a:lstStyle/>
        <a:p>
          <a:pPr rtl="0"/>
          <a:r>
            <a:rPr lang="es-MX" sz="1800" dirty="0" smtClean="0"/>
            <a:t>Reconocimiento público institucional: premio buenas prácticas en </a:t>
          </a:r>
          <a:r>
            <a:rPr lang="es-MX" sz="1800" dirty="0" err="1" smtClean="0"/>
            <a:t>SyE</a:t>
          </a:r>
          <a:r>
            <a:rPr lang="es-MX" sz="1800" dirty="0" smtClean="0"/>
            <a:t>.</a:t>
          </a:r>
          <a:endParaRPr lang="es-MX" sz="1800" dirty="0"/>
        </a:p>
      </dgm:t>
    </dgm:pt>
    <dgm:pt modelId="{5560A130-E762-483B-A3B7-2D67DEF3FA67}" type="parTrans" cxnId="{09E41CEC-89F9-4024-95FF-B2E72F473D8E}">
      <dgm:prSet/>
      <dgm:spPr/>
      <dgm:t>
        <a:bodyPr/>
        <a:lstStyle/>
        <a:p>
          <a:endParaRPr lang="es-MX" sz="1800"/>
        </a:p>
      </dgm:t>
    </dgm:pt>
    <dgm:pt modelId="{69EF58A3-D009-496F-9840-3423D0A291DD}" type="sibTrans" cxnId="{09E41CEC-89F9-4024-95FF-B2E72F473D8E}">
      <dgm:prSet/>
      <dgm:spPr/>
      <dgm:t>
        <a:bodyPr/>
        <a:lstStyle/>
        <a:p>
          <a:endParaRPr lang="es-MX" sz="1800"/>
        </a:p>
      </dgm:t>
    </dgm:pt>
    <dgm:pt modelId="{64AD8803-7D4F-4929-ACF3-88905E3AFB7F}" type="pres">
      <dgm:prSet presAssocID="{F286FA45-7345-44E7-BF7B-4AB44209024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9CB00993-66F6-482B-88DF-F97B71ED4178}" type="pres">
      <dgm:prSet presAssocID="{F286FA45-7345-44E7-BF7B-4AB442090241}" presName="dummyMaxCanvas" presStyleCnt="0">
        <dgm:presLayoutVars/>
      </dgm:prSet>
      <dgm:spPr/>
    </dgm:pt>
    <dgm:pt modelId="{3140A18F-E938-4BE0-9681-5B9D7F4F6BB3}" type="pres">
      <dgm:prSet presAssocID="{F286FA45-7345-44E7-BF7B-4AB442090241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AA5182A-4F8A-420C-AE32-45B015B39510}" type="pres">
      <dgm:prSet presAssocID="{F286FA45-7345-44E7-BF7B-4AB44209024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2EC750C-893F-4BE6-B8B7-3A96579D2C6A}" type="pres">
      <dgm:prSet presAssocID="{F286FA45-7345-44E7-BF7B-4AB442090241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967FB80-315E-4A58-A779-9662BE872551}" type="pres">
      <dgm:prSet presAssocID="{F286FA45-7345-44E7-BF7B-4AB44209024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7BC8BA0-A447-4B52-8D00-631E59809147}" type="pres">
      <dgm:prSet presAssocID="{F286FA45-7345-44E7-BF7B-4AB44209024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A681166-4C3F-4728-A189-BD01A223C21F}" type="pres">
      <dgm:prSet presAssocID="{F286FA45-7345-44E7-BF7B-4AB442090241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E28DBD0-3686-450A-810D-3C6519F8913F}" type="pres">
      <dgm:prSet presAssocID="{F286FA45-7345-44E7-BF7B-4AB442090241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E2A7DCF-8694-404D-B8CC-2E06C5069A1E}" type="pres">
      <dgm:prSet presAssocID="{F286FA45-7345-44E7-BF7B-4AB442090241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14FF8A1-C997-4998-ADEC-3CE942FBA4CC}" type="pres">
      <dgm:prSet presAssocID="{F286FA45-7345-44E7-BF7B-4AB442090241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524483E-955B-4036-A28B-50C5301F5629}" type="pres">
      <dgm:prSet presAssocID="{F286FA45-7345-44E7-BF7B-4AB44209024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852D17E-2475-4D2E-9FE6-2C78F5719FDB}" type="pres">
      <dgm:prSet presAssocID="{F286FA45-7345-44E7-BF7B-4AB44209024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DCB7C84-8B20-4B47-A3D3-F996838DD584}" type="pres">
      <dgm:prSet presAssocID="{F286FA45-7345-44E7-BF7B-4AB44209024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F2B2BAA-61E8-4B6F-B7B4-FDCBB9B9F07B}" type="pres">
      <dgm:prSet presAssocID="{F286FA45-7345-44E7-BF7B-4AB44209024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1DC2946-FE7A-4349-A479-C78704454C68}" type="pres">
      <dgm:prSet presAssocID="{F286FA45-7345-44E7-BF7B-4AB44209024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8283D3B-5D42-474A-954E-4F2E58A067CA}" type="presOf" srcId="{CE26F0A7-1C4A-4298-8C02-57DDC67A8BA1}" destId="{E524483E-955B-4036-A28B-50C5301F5629}" srcOrd="1" destOrd="0" presId="urn:microsoft.com/office/officeart/2005/8/layout/vProcess5"/>
    <dgm:cxn modelId="{47614035-951D-4075-A4CD-BDC02700AACA}" type="presOf" srcId="{F286FA45-7345-44E7-BF7B-4AB442090241}" destId="{64AD8803-7D4F-4929-ACF3-88905E3AFB7F}" srcOrd="0" destOrd="0" presId="urn:microsoft.com/office/officeart/2005/8/layout/vProcess5"/>
    <dgm:cxn modelId="{9E90CD4A-13C1-4804-A4B5-EE8D4E8C984C}" type="presOf" srcId="{1CAAEABB-E533-49D9-8FA5-9E3F8447346D}" destId="{A2EC750C-893F-4BE6-B8B7-3A96579D2C6A}" srcOrd="0" destOrd="0" presId="urn:microsoft.com/office/officeart/2005/8/layout/vProcess5"/>
    <dgm:cxn modelId="{A25A6242-77AB-48B9-B354-842CBC64927C}" type="presOf" srcId="{AE8FCFE0-1605-4841-AB5C-B9D66A86F644}" destId="{414FF8A1-C997-4998-ADEC-3CE942FBA4CC}" srcOrd="0" destOrd="0" presId="urn:microsoft.com/office/officeart/2005/8/layout/vProcess5"/>
    <dgm:cxn modelId="{3A7565D0-E8DC-4347-A2D6-CAE3B54D4B22}" type="presOf" srcId="{CE26F0A7-1C4A-4298-8C02-57DDC67A8BA1}" destId="{3140A18F-E938-4BE0-9681-5B9D7F4F6BB3}" srcOrd="0" destOrd="0" presId="urn:microsoft.com/office/officeart/2005/8/layout/vProcess5"/>
    <dgm:cxn modelId="{8850624A-CA0F-4CFF-86A6-B8B5690B56B7}" type="presOf" srcId="{0C32CB15-F557-4655-888E-94BA27D65A5E}" destId="{A1DC2946-FE7A-4349-A479-C78704454C68}" srcOrd="1" destOrd="0" presId="urn:microsoft.com/office/officeart/2005/8/layout/vProcess5"/>
    <dgm:cxn modelId="{6C611FD4-A21C-4CF0-A89E-C1E8FFE5C832}" type="presOf" srcId="{FE743128-4648-4FCA-9CFB-AE22B0CCF216}" destId="{7AA5182A-4F8A-420C-AE32-45B015B39510}" srcOrd="0" destOrd="0" presId="urn:microsoft.com/office/officeart/2005/8/layout/vProcess5"/>
    <dgm:cxn modelId="{D0AE1A5F-A0B6-42BA-86BA-9C25BA90B82C}" srcId="{F286FA45-7345-44E7-BF7B-4AB442090241}" destId="{FE743128-4648-4FCA-9CFB-AE22B0CCF216}" srcOrd="1" destOrd="0" parTransId="{D2B06AA7-7F63-44C2-89B2-20589DDDDF24}" sibTransId="{9CC91371-2162-4F04-B9D1-92E21925085F}"/>
    <dgm:cxn modelId="{02A1C381-876A-4273-A7DD-D775F89603D3}" type="presOf" srcId="{9CC91371-2162-4F04-B9D1-92E21925085F}" destId="{2E28DBD0-3686-450A-810D-3C6519F8913F}" srcOrd="0" destOrd="0" presId="urn:microsoft.com/office/officeart/2005/8/layout/vProcess5"/>
    <dgm:cxn modelId="{F4B5496B-2A01-42A9-9F9C-787D39ADD20E}" type="presOf" srcId="{0C32CB15-F557-4655-888E-94BA27D65A5E}" destId="{E7BC8BA0-A447-4B52-8D00-631E59809147}" srcOrd="0" destOrd="0" presId="urn:microsoft.com/office/officeart/2005/8/layout/vProcess5"/>
    <dgm:cxn modelId="{8CFA1B1B-722C-4D58-8D7A-C257494B62EF}" srcId="{F286FA45-7345-44E7-BF7B-4AB442090241}" destId="{CE26F0A7-1C4A-4298-8C02-57DDC67A8BA1}" srcOrd="0" destOrd="0" parTransId="{0BB2B7AA-D91F-4E91-87D7-A18465F81DCF}" sibTransId="{FF881194-173A-4A75-89F0-4DCE6115C480}"/>
    <dgm:cxn modelId="{2C1936AE-C24B-45F8-B597-7F4CBA2ECF2F}" type="presOf" srcId="{FF881194-173A-4A75-89F0-4DCE6115C480}" destId="{7A681166-4C3F-4728-A189-BD01A223C21F}" srcOrd="0" destOrd="0" presId="urn:microsoft.com/office/officeart/2005/8/layout/vProcess5"/>
    <dgm:cxn modelId="{16AE9598-FE59-4DE9-9244-D76CBD2E58C2}" type="presOf" srcId="{5EA2F85B-ED6E-476C-817E-B23D85DB54E0}" destId="{BE2A7DCF-8694-404D-B8CC-2E06C5069A1E}" srcOrd="0" destOrd="0" presId="urn:microsoft.com/office/officeart/2005/8/layout/vProcess5"/>
    <dgm:cxn modelId="{09E41CEC-89F9-4024-95FF-B2E72F473D8E}" srcId="{F286FA45-7345-44E7-BF7B-4AB442090241}" destId="{0C32CB15-F557-4655-888E-94BA27D65A5E}" srcOrd="4" destOrd="0" parTransId="{5560A130-E762-483B-A3B7-2D67DEF3FA67}" sibTransId="{69EF58A3-D009-496F-9840-3423D0A291DD}"/>
    <dgm:cxn modelId="{BCF4C5B5-A1C1-4C2A-9492-BCB0A4CE5632}" type="presOf" srcId="{1CAAEABB-E533-49D9-8FA5-9E3F8447346D}" destId="{ADCB7C84-8B20-4B47-A3D3-F996838DD584}" srcOrd="1" destOrd="0" presId="urn:microsoft.com/office/officeart/2005/8/layout/vProcess5"/>
    <dgm:cxn modelId="{05090C12-3B2F-483A-8B92-0C810A6DA96E}" type="presOf" srcId="{034725C1-0915-4FDA-A239-16BC94F334A4}" destId="{0F2B2BAA-61E8-4B6F-B7B4-FDCBB9B9F07B}" srcOrd="1" destOrd="0" presId="urn:microsoft.com/office/officeart/2005/8/layout/vProcess5"/>
    <dgm:cxn modelId="{A4F68D2A-2A94-499A-BCF1-D0818D1FF962}" srcId="{F286FA45-7345-44E7-BF7B-4AB442090241}" destId="{034725C1-0915-4FDA-A239-16BC94F334A4}" srcOrd="3" destOrd="0" parTransId="{35F8FF12-23AE-4CC7-A299-FABDEB0A8A6F}" sibTransId="{AE8FCFE0-1605-4841-AB5C-B9D66A86F644}"/>
    <dgm:cxn modelId="{85511BBA-BEDB-4626-9665-7FCC3A8B33C3}" srcId="{F286FA45-7345-44E7-BF7B-4AB442090241}" destId="{1CAAEABB-E533-49D9-8FA5-9E3F8447346D}" srcOrd="2" destOrd="0" parTransId="{8C23B82A-CB93-4F26-B67F-8B7DA7065644}" sibTransId="{5EA2F85B-ED6E-476C-817E-B23D85DB54E0}"/>
    <dgm:cxn modelId="{928BBC50-71D7-4EF2-8D40-45B2179FAA4F}" type="presOf" srcId="{034725C1-0915-4FDA-A239-16BC94F334A4}" destId="{1967FB80-315E-4A58-A779-9662BE872551}" srcOrd="0" destOrd="0" presId="urn:microsoft.com/office/officeart/2005/8/layout/vProcess5"/>
    <dgm:cxn modelId="{A59FAFD8-31FD-41A3-9C96-A4D5C2DD869D}" type="presOf" srcId="{FE743128-4648-4FCA-9CFB-AE22B0CCF216}" destId="{B852D17E-2475-4D2E-9FE6-2C78F5719FDB}" srcOrd="1" destOrd="0" presId="urn:microsoft.com/office/officeart/2005/8/layout/vProcess5"/>
    <dgm:cxn modelId="{BC993243-6ADA-44EF-A0FE-1E9BF6A3F5B8}" type="presParOf" srcId="{64AD8803-7D4F-4929-ACF3-88905E3AFB7F}" destId="{9CB00993-66F6-482B-88DF-F97B71ED4178}" srcOrd="0" destOrd="0" presId="urn:microsoft.com/office/officeart/2005/8/layout/vProcess5"/>
    <dgm:cxn modelId="{597CC341-1D4A-4484-99B6-217983BF6842}" type="presParOf" srcId="{64AD8803-7D4F-4929-ACF3-88905E3AFB7F}" destId="{3140A18F-E938-4BE0-9681-5B9D7F4F6BB3}" srcOrd="1" destOrd="0" presId="urn:microsoft.com/office/officeart/2005/8/layout/vProcess5"/>
    <dgm:cxn modelId="{F7B14253-25B3-4827-BF7A-E8335736AB04}" type="presParOf" srcId="{64AD8803-7D4F-4929-ACF3-88905E3AFB7F}" destId="{7AA5182A-4F8A-420C-AE32-45B015B39510}" srcOrd="2" destOrd="0" presId="urn:microsoft.com/office/officeart/2005/8/layout/vProcess5"/>
    <dgm:cxn modelId="{581DD8F6-F779-4539-80F1-C8A702A9DA69}" type="presParOf" srcId="{64AD8803-7D4F-4929-ACF3-88905E3AFB7F}" destId="{A2EC750C-893F-4BE6-B8B7-3A96579D2C6A}" srcOrd="3" destOrd="0" presId="urn:microsoft.com/office/officeart/2005/8/layout/vProcess5"/>
    <dgm:cxn modelId="{CBE7E946-0646-4944-8CEC-A589D594302E}" type="presParOf" srcId="{64AD8803-7D4F-4929-ACF3-88905E3AFB7F}" destId="{1967FB80-315E-4A58-A779-9662BE872551}" srcOrd="4" destOrd="0" presId="urn:microsoft.com/office/officeart/2005/8/layout/vProcess5"/>
    <dgm:cxn modelId="{53F3C8F3-D211-40E0-B156-F4C998652DAF}" type="presParOf" srcId="{64AD8803-7D4F-4929-ACF3-88905E3AFB7F}" destId="{E7BC8BA0-A447-4B52-8D00-631E59809147}" srcOrd="5" destOrd="0" presId="urn:microsoft.com/office/officeart/2005/8/layout/vProcess5"/>
    <dgm:cxn modelId="{561903A8-91EC-42DE-BB40-BAFBD44EBBD2}" type="presParOf" srcId="{64AD8803-7D4F-4929-ACF3-88905E3AFB7F}" destId="{7A681166-4C3F-4728-A189-BD01A223C21F}" srcOrd="6" destOrd="0" presId="urn:microsoft.com/office/officeart/2005/8/layout/vProcess5"/>
    <dgm:cxn modelId="{FC204AFA-5EA6-4981-B0B4-7EC99EB09516}" type="presParOf" srcId="{64AD8803-7D4F-4929-ACF3-88905E3AFB7F}" destId="{2E28DBD0-3686-450A-810D-3C6519F8913F}" srcOrd="7" destOrd="0" presId="urn:microsoft.com/office/officeart/2005/8/layout/vProcess5"/>
    <dgm:cxn modelId="{233309BE-9B43-4268-B779-7F1FE75F6C07}" type="presParOf" srcId="{64AD8803-7D4F-4929-ACF3-88905E3AFB7F}" destId="{BE2A7DCF-8694-404D-B8CC-2E06C5069A1E}" srcOrd="8" destOrd="0" presId="urn:microsoft.com/office/officeart/2005/8/layout/vProcess5"/>
    <dgm:cxn modelId="{E1702695-1FC7-44B8-985C-059465C13320}" type="presParOf" srcId="{64AD8803-7D4F-4929-ACF3-88905E3AFB7F}" destId="{414FF8A1-C997-4998-ADEC-3CE942FBA4CC}" srcOrd="9" destOrd="0" presId="urn:microsoft.com/office/officeart/2005/8/layout/vProcess5"/>
    <dgm:cxn modelId="{2DD7CBCE-9458-4142-86F0-B4532246CCC0}" type="presParOf" srcId="{64AD8803-7D4F-4929-ACF3-88905E3AFB7F}" destId="{E524483E-955B-4036-A28B-50C5301F5629}" srcOrd="10" destOrd="0" presId="urn:microsoft.com/office/officeart/2005/8/layout/vProcess5"/>
    <dgm:cxn modelId="{6D304756-A97D-4856-98B3-2396709DDC4C}" type="presParOf" srcId="{64AD8803-7D4F-4929-ACF3-88905E3AFB7F}" destId="{B852D17E-2475-4D2E-9FE6-2C78F5719FDB}" srcOrd="11" destOrd="0" presId="urn:microsoft.com/office/officeart/2005/8/layout/vProcess5"/>
    <dgm:cxn modelId="{414A4A51-9BC2-418E-BEC0-3EEBDBE73127}" type="presParOf" srcId="{64AD8803-7D4F-4929-ACF3-88905E3AFB7F}" destId="{ADCB7C84-8B20-4B47-A3D3-F996838DD584}" srcOrd="12" destOrd="0" presId="urn:microsoft.com/office/officeart/2005/8/layout/vProcess5"/>
    <dgm:cxn modelId="{62EA1B17-F5E1-4798-8601-6AC69689DD76}" type="presParOf" srcId="{64AD8803-7D4F-4929-ACF3-88905E3AFB7F}" destId="{0F2B2BAA-61E8-4B6F-B7B4-FDCBB9B9F07B}" srcOrd="13" destOrd="0" presId="urn:microsoft.com/office/officeart/2005/8/layout/vProcess5"/>
    <dgm:cxn modelId="{22A64DB8-CFD1-4C23-8F52-571CFCA2B37D}" type="presParOf" srcId="{64AD8803-7D4F-4929-ACF3-88905E3AFB7F}" destId="{A1DC2946-FE7A-4349-A479-C78704454C6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593305-288D-4309-987E-378F906A6A2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E98D5A8-89BD-42E8-A013-306C6A2145ED}">
      <dgm:prSet phldrT="[Texto]" custT="1"/>
      <dgm:spPr/>
      <dgm:t>
        <a:bodyPr/>
        <a:lstStyle/>
        <a:p>
          <a:r>
            <a:rPr lang="es-MX" sz="1800" b="1" dirty="0" smtClean="0"/>
            <a:t>Fuentes de información: </a:t>
          </a:r>
          <a:r>
            <a:rPr lang="es-MX" sz="1800" dirty="0" smtClean="0"/>
            <a:t>INEC (datos oficiales), Dpto. de estadística de las instituciones de cada intervención.</a:t>
          </a:r>
          <a:endParaRPr lang="es-CR" sz="1800" dirty="0"/>
        </a:p>
      </dgm:t>
    </dgm:pt>
    <dgm:pt modelId="{C28C6A4B-5EEB-4FCF-93A3-5D64DBDA90F7}" type="parTrans" cxnId="{EB802DBB-1F71-44B1-9846-38A2EA26359F}">
      <dgm:prSet/>
      <dgm:spPr/>
      <dgm:t>
        <a:bodyPr/>
        <a:lstStyle/>
        <a:p>
          <a:endParaRPr lang="es-CR" sz="1800"/>
        </a:p>
      </dgm:t>
    </dgm:pt>
    <dgm:pt modelId="{64AB092E-09C8-4FD7-B423-079DAB8FC982}" type="sibTrans" cxnId="{EB802DBB-1F71-44B1-9846-38A2EA26359F}">
      <dgm:prSet/>
      <dgm:spPr/>
      <dgm:t>
        <a:bodyPr/>
        <a:lstStyle/>
        <a:p>
          <a:endParaRPr lang="es-CR" sz="1800"/>
        </a:p>
      </dgm:t>
    </dgm:pt>
    <dgm:pt modelId="{EFB5229E-500B-4124-A531-127A373E7D5F}">
      <dgm:prSet phldrT="[Texto]" custT="1"/>
      <dgm:spPr/>
      <dgm:t>
        <a:bodyPr/>
        <a:lstStyle/>
        <a:p>
          <a:r>
            <a:rPr lang="es-MX" sz="1800" b="1" dirty="0" smtClean="0"/>
            <a:t>Condiciones de acceso</a:t>
          </a:r>
          <a:r>
            <a:rPr lang="es-MX" sz="1800" dirty="0" smtClean="0"/>
            <a:t>: Convenio directo con el INEC y con las instituciones de las intervenciones que están en la ANE.</a:t>
          </a:r>
          <a:endParaRPr lang="es-CR" sz="1800" dirty="0"/>
        </a:p>
      </dgm:t>
    </dgm:pt>
    <dgm:pt modelId="{EA3AD8B3-A931-4862-9D2C-1BF71CD48964}" type="parTrans" cxnId="{CFAD7D2C-FDB2-414B-8E6F-F9057052D96D}">
      <dgm:prSet/>
      <dgm:spPr/>
      <dgm:t>
        <a:bodyPr/>
        <a:lstStyle/>
        <a:p>
          <a:endParaRPr lang="es-CR" sz="1800"/>
        </a:p>
      </dgm:t>
    </dgm:pt>
    <dgm:pt modelId="{A79D7966-6903-4D3F-BFF9-D2BB0F6522F7}" type="sibTrans" cxnId="{CFAD7D2C-FDB2-414B-8E6F-F9057052D96D}">
      <dgm:prSet/>
      <dgm:spPr/>
      <dgm:t>
        <a:bodyPr/>
        <a:lstStyle/>
        <a:p>
          <a:endParaRPr lang="es-CR" sz="1800"/>
        </a:p>
      </dgm:t>
    </dgm:pt>
    <dgm:pt modelId="{CD626C71-AA2D-4B1B-8B2D-78BB503D6C56}">
      <dgm:prSet phldrT="[Texto]" custT="1"/>
      <dgm:spPr/>
      <dgm:t>
        <a:bodyPr/>
        <a:lstStyle/>
        <a:p>
          <a:r>
            <a:rPr lang="es-MX" sz="1800" b="1" dirty="0" smtClean="0"/>
            <a:t>Compatibilidad de la política de protección </a:t>
          </a:r>
          <a:r>
            <a:rPr lang="es-MX" sz="1800" b="1" dirty="0" smtClean="0">
              <a:solidFill>
                <a:schemeClr val="tx1"/>
              </a:solidFill>
            </a:rPr>
            <a:t>datos personales</a:t>
          </a:r>
          <a:r>
            <a:rPr lang="es-MX" sz="1800" b="1" dirty="0" smtClean="0"/>
            <a:t>: </a:t>
          </a:r>
          <a:r>
            <a:rPr lang="es-MX" sz="1800" b="0" dirty="0" smtClean="0"/>
            <a:t>principio de publicidad como instituciones públicas, no obstante, se protegen datos personales. </a:t>
          </a:r>
          <a:endParaRPr lang="es-CR" sz="1800" b="0" dirty="0"/>
        </a:p>
      </dgm:t>
    </dgm:pt>
    <dgm:pt modelId="{6863A1A9-392B-4C03-9885-F1C28645642B}" type="parTrans" cxnId="{F0590493-3709-4488-8A4E-440094DED682}">
      <dgm:prSet/>
      <dgm:spPr/>
      <dgm:t>
        <a:bodyPr/>
        <a:lstStyle/>
        <a:p>
          <a:endParaRPr lang="es-CR" sz="1800"/>
        </a:p>
      </dgm:t>
    </dgm:pt>
    <dgm:pt modelId="{C2B0FB26-E759-4512-9971-FED1B854BADA}" type="sibTrans" cxnId="{F0590493-3709-4488-8A4E-440094DED682}">
      <dgm:prSet/>
      <dgm:spPr/>
      <dgm:t>
        <a:bodyPr/>
        <a:lstStyle/>
        <a:p>
          <a:endParaRPr lang="es-CR" sz="1800"/>
        </a:p>
      </dgm:t>
    </dgm:pt>
    <dgm:pt modelId="{5F976F1B-18CA-4474-BAA4-65F397AEEF69}">
      <dgm:prSet phldrT="[Texto]" phldr="1" custT="1"/>
      <dgm:spPr/>
      <dgm:t>
        <a:bodyPr/>
        <a:lstStyle/>
        <a:p>
          <a:endParaRPr lang="es-CR" sz="1800" dirty="0"/>
        </a:p>
      </dgm:t>
    </dgm:pt>
    <dgm:pt modelId="{553BE7D9-44CF-465F-B587-5DCF90B498DB}" type="sibTrans" cxnId="{5D2600D2-7A0C-4397-A86B-97AE5E244BC7}">
      <dgm:prSet/>
      <dgm:spPr/>
      <dgm:t>
        <a:bodyPr/>
        <a:lstStyle/>
        <a:p>
          <a:endParaRPr lang="es-CR" sz="1800"/>
        </a:p>
      </dgm:t>
    </dgm:pt>
    <dgm:pt modelId="{3574A9DE-9F28-4647-B73D-8F569E7D0FEB}" type="parTrans" cxnId="{5D2600D2-7A0C-4397-A86B-97AE5E244BC7}">
      <dgm:prSet/>
      <dgm:spPr/>
      <dgm:t>
        <a:bodyPr/>
        <a:lstStyle/>
        <a:p>
          <a:endParaRPr lang="es-CR" sz="1800"/>
        </a:p>
      </dgm:t>
    </dgm:pt>
    <dgm:pt modelId="{C7AAD83E-4956-4B1A-8C6F-36603B8D59B9}" type="pres">
      <dgm:prSet presAssocID="{4D593305-288D-4309-987E-378F906A6A2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CR"/>
        </a:p>
      </dgm:t>
    </dgm:pt>
    <dgm:pt modelId="{2010B211-F83B-4747-935A-6C00726EB7D3}" type="pres">
      <dgm:prSet presAssocID="{5F976F1B-18CA-4474-BAA4-65F397AEEF69}" presName="thickLine" presStyleLbl="alignNode1" presStyleIdx="0" presStyleCnt="1"/>
      <dgm:spPr/>
    </dgm:pt>
    <dgm:pt modelId="{3D331C40-9F20-4868-A5D2-0492A202601C}" type="pres">
      <dgm:prSet presAssocID="{5F976F1B-18CA-4474-BAA4-65F397AEEF69}" presName="horz1" presStyleCnt="0"/>
      <dgm:spPr/>
    </dgm:pt>
    <dgm:pt modelId="{EB3E33E1-6322-4DAB-B296-E061FE2177C3}" type="pres">
      <dgm:prSet presAssocID="{5F976F1B-18CA-4474-BAA4-65F397AEEF69}" presName="tx1" presStyleLbl="revTx" presStyleIdx="0" presStyleCnt="4"/>
      <dgm:spPr/>
      <dgm:t>
        <a:bodyPr/>
        <a:lstStyle/>
        <a:p>
          <a:endParaRPr lang="es-CR"/>
        </a:p>
      </dgm:t>
    </dgm:pt>
    <dgm:pt modelId="{FC955BF9-5457-4980-9C7C-124643E184E1}" type="pres">
      <dgm:prSet presAssocID="{5F976F1B-18CA-4474-BAA4-65F397AEEF69}" presName="vert1" presStyleCnt="0"/>
      <dgm:spPr/>
    </dgm:pt>
    <dgm:pt modelId="{0A9BFEF0-204B-4FCD-936E-AB59F4486C03}" type="pres">
      <dgm:prSet presAssocID="{CE98D5A8-89BD-42E8-A013-306C6A2145ED}" presName="vertSpace2a" presStyleCnt="0"/>
      <dgm:spPr/>
    </dgm:pt>
    <dgm:pt modelId="{ED106B2C-D113-4D1F-AEB8-DD9AFF8F9022}" type="pres">
      <dgm:prSet presAssocID="{CE98D5A8-89BD-42E8-A013-306C6A2145ED}" presName="horz2" presStyleCnt="0"/>
      <dgm:spPr/>
    </dgm:pt>
    <dgm:pt modelId="{3BD5E8CF-D8E7-4E2D-81A6-A3C21A388EC7}" type="pres">
      <dgm:prSet presAssocID="{CE98D5A8-89BD-42E8-A013-306C6A2145ED}" presName="horzSpace2" presStyleCnt="0"/>
      <dgm:spPr/>
    </dgm:pt>
    <dgm:pt modelId="{A0F031A4-2440-4CB1-BD9C-AC51F703613D}" type="pres">
      <dgm:prSet presAssocID="{CE98D5A8-89BD-42E8-A013-306C6A2145ED}" presName="tx2" presStyleLbl="revTx" presStyleIdx="1" presStyleCnt="4"/>
      <dgm:spPr/>
      <dgm:t>
        <a:bodyPr/>
        <a:lstStyle/>
        <a:p>
          <a:endParaRPr lang="es-CR"/>
        </a:p>
      </dgm:t>
    </dgm:pt>
    <dgm:pt modelId="{134390E5-E0FF-45FB-AF15-8E9618362D31}" type="pres">
      <dgm:prSet presAssocID="{CE98D5A8-89BD-42E8-A013-306C6A2145ED}" presName="vert2" presStyleCnt="0"/>
      <dgm:spPr/>
    </dgm:pt>
    <dgm:pt modelId="{41722DAA-4FEA-4CBC-9986-9B659E99FABD}" type="pres">
      <dgm:prSet presAssocID="{CE98D5A8-89BD-42E8-A013-306C6A2145ED}" presName="thinLine2b" presStyleLbl="callout" presStyleIdx="0" presStyleCnt="3"/>
      <dgm:spPr/>
    </dgm:pt>
    <dgm:pt modelId="{7DD18F39-5481-476D-9C48-586E0A7E9C16}" type="pres">
      <dgm:prSet presAssocID="{CE98D5A8-89BD-42E8-A013-306C6A2145ED}" presName="vertSpace2b" presStyleCnt="0"/>
      <dgm:spPr/>
    </dgm:pt>
    <dgm:pt modelId="{7EADA474-639C-40C9-965E-A9BD00CDB0F4}" type="pres">
      <dgm:prSet presAssocID="{EFB5229E-500B-4124-A531-127A373E7D5F}" presName="horz2" presStyleCnt="0"/>
      <dgm:spPr/>
    </dgm:pt>
    <dgm:pt modelId="{BFD99984-EACD-4F0A-AEF3-08B8D1515E8A}" type="pres">
      <dgm:prSet presAssocID="{EFB5229E-500B-4124-A531-127A373E7D5F}" presName="horzSpace2" presStyleCnt="0"/>
      <dgm:spPr/>
    </dgm:pt>
    <dgm:pt modelId="{9DBBD2E5-7C0F-45C0-8F07-3681ABAB5D8C}" type="pres">
      <dgm:prSet presAssocID="{EFB5229E-500B-4124-A531-127A373E7D5F}" presName="tx2" presStyleLbl="revTx" presStyleIdx="2" presStyleCnt="4"/>
      <dgm:spPr/>
      <dgm:t>
        <a:bodyPr/>
        <a:lstStyle/>
        <a:p>
          <a:endParaRPr lang="es-CR"/>
        </a:p>
      </dgm:t>
    </dgm:pt>
    <dgm:pt modelId="{E6CBE740-CF83-4DF2-B1CA-C88D875C757E}" type="pres">
      <dgm:prSet presAssocID="{EFB5229E-500B-4124-A531-127A373E7D5F}" presName="vert2" presStyleCnt="0"/>
      <dgm:spPr/>
    </dgm:pt>
    <dgm:pt modelId="{5FD62695-C3E2-4500-97FB-9424D049FFBE}" type="pres">
      <dgm:prSet presAssocID="{EFB5229E-500B-4124-A531-127A373E7D5F}" presName="thinLine2b" presStyleLbl="callout" presStyleIdx="1" presStyleCnt="3"/>
      <dgm:spPr/>
    </dgm:pt>
    <dgm:pt modelId="{28C9E888-31D1-41B6-963F-0F771070CBCC}" type="pres">
      <dgm:prSet presAssocID="{EFB5229E-500B-4124-A531-127A373E7D5F}" presName="vertSpace2b" presStyleCnt="0"/>
      <dgm:spPr/>
    </dgm:pt>
    <dgm:pt modelId="{576142AA-4254-4854-BCA4-9B6A698856E0}" type="pres">
      <dgm:prSet presAssocID="{CD626C71-AA2D-4B1B-8B2D-78BB503D6C56}" presName="horz2" presStyleCnt="0"/>
      <dgm:spPr/>
    </dgm:pt>
    <dgm:pt modelId="{54BC6994-1039-4309-809F-3C707F1D9D80}" type="pres">
      <dgm:prSet presAssocID="{CD626C71-AA2D-4B1B-8B2D-78BB503D6C56}" presName="horzSpace2" presStyleCnt="0"/>
      <dgm:spPr/>
    </dgm:pt>
    <dgm:pt modelId="{BEBFE7BC-5794-47C6-BB3F-19D9A0C791B0}" type="pres">
      <dgm:prSet presAssocID="{CD626C71-AA2D-4B1B-8B2D-78BB503D6C56}" presName="tx2" presStyleLbl="revTx" presStyleIdx="3" presStyleCnt="4"/>
      <dgm:spPr/>
      <dgm:t>
        <a:bodyPr/>
        <a:lstStyle/>
        <a:p>
          <a:endParaRPr lang="es-CR"/>
        </a:p>
      </dgm:t>
    </dgm:pt>
    <dgm:pt modelId="{CEC4F534-94E7-4EC3-95C3-93AA8F9B0AA6}" type="pres">
      <dgm:prSet presAssocID="{CD626C71-AA2D-4B1B-8B2D-78BB503D6C56}" presName="vert2" presStyleCnt="0"/>
      <dgm:spPr/>
    </dgm:pt>
    <dgm:pt modelId="{6F0744EB-8945-4AA3-8B7B-8FEC439355B7}" type="pres">
      <dgm:prSet presAssocID="{CD626C71-AA2D-4B1B-8B2D-78BB503D6C56}" presName="thinLine2b" presStyleLbl="callout" presStyleIdx="2" presStyleCnt="3"/>
      <dgm:spPr/>
    </dgm:pt>
    <dgm:pt modelId="{41837A31-8818-4EF7-A896-1B18C0F9F785}" type="pres">
      <dgm:prSet presAssocID="{CD626C71-AA2D-4B1B-8B2D-78BB503D6C56}" presName="vertSpace2b" presStyleCnt="0"/>
      <dgm:spPr/>
    </dgm:pt>
  </dgm:ptLst>
  <dgm:cxnLst>
    <dgm:cxn modelId="{E5116AAE-D44A-4246-97EF-28D99D16A189}" type="presOf" srcId="{CD626C71-AA2D-4B1B-8B2D-78BB503D6C56}" destId="{BEBFE7BC-5794-47C6-BB3F-19D9A0C791B0}" srcOrd="0" destOrd="0" presId="urn:microsoft.com/office/officeart/2008/layout/LinedList"/>
    <dgm:cxn modelId="{5D2600D2-7A0C-4397-A86B-97AE5E244BC7}" srcId="{4D593305-288D-4309-987E-378F906A6A2C}" destId="{5F976F1B-18CA-4474-BAA4-65F397AEEF69}" srcOrd="0" destOrd="0" parTransId="{3574A9DE-9F28-4647-B73D-8F569E7D0FEB}" sibTransId="{553BE7D9-44CF-465F-B587-5DCF90B498DB}"/>
    <dgm:cxn modelId="{D7DA175C-80BB-4DF6-A9DB-D619933A4FD8}" type="presOf" srcId="{CE98D5A8-89BD-42E8-A013-306C6A2145ED}" destId="{A0F031A4-2440-4CB1-BD9C-AC51F703613D}" srcOrd="0" destOrd="0" presId="urn:microsoft.com/office/officeart/2008/layout/LinedList"/>
    <dgm:cxn modelId="{EB802DBB-1F71-44B1-9846-38A2EA26359F}" srcId="{5F976F1B-18CA-4474-BAA4-65F397AEEF69}" destId="{CE98D5A8-89BD-42E8-A013-306C6A2145ED}" srcOrd="0" destOrd="0" parTransId="{C28C6A4B-5EEB-4FCF-93A3-5D64DBDA90F7}" sibTransId="{64AB092E-09C8-4FD7-B423-079DAB8FC982}"/>
    <dgm:cxn modelId="{5FB635D2-6616-4D05-A890-A2EC68C9466A}" type="presOf" srcId="{5F976F1B-18CA-4474-BAA4-65F397AEEF69}" destId="{EB3E33E1-6322-4DAB-B296-E061FE2177C3}" srcOrd="0" destOrd="0" presId="urn:microsoft.com/office/officeart/2008/layout/LinedList"/>
    <dgm:cxn modelId="{4B940635-242C-4F67-A132-9C14BDE0644A}" type="presOf" srcId="{4D593305-288D-4309-987E-378F906A6A2C}" destId="{C7AAD83E-4956-4B1A-8C6F-36603B8D59B9}" srcOrd="0" destOrd="0" presId="urn:microsoft.com/office/officeart/2008/layout/LinedList"/>
    <dgm:cxn modelId="{CFAD7D2C-FDB2-414B-8E6F-F9057052D96D}" srcId="{5F976F1B-18CA-4474-BAA4-65F397AEEF69}" destId="{EFB5229E-500B-4124-A531-127A373E7D5F}" srcOrd="1" destOrd="0" parTransId="{EA3AD8B3-A931-4862-9D2C-1BF71CD48964}" sibTransId="{A79D7966-6903-4D3F-BFF9-D2BB0F6522F7}"/>
    <dgm:cxn modelId="{F0590493-3709-4488-8A4E-440094DED682}" srcId="{5F976F1B-18CA-4474-BAA4-65F397AEEF69}" destId="{CD626C71-AA2D-4B1B-8B2D-78BB503D6C56}" srcOrd="2" destOrd="0" parTransId="{6863A1A9-392B-4C03-9885-F1C28645642B}" sibTransId="{C2B0FB26-E759-4512-9971-FED1B854BADA}"/>
    <dgm:cxn modelId="{B2F1141A-70B4-4FA9-A208-3369BBBB195B}" type="presOf" srcId="{EFB5229E-500B-4124-A531-127A373E7D5F}" destId="{9DBBD2E5-7C0F-45C0-8F07-3681ABAB5D8C}" srcOrd="0" destOrd="0" presId="urn:microsoft.com/office/officeart/2008/layout/LinedList"/>
    <dgm:cxn modelId="{82935EC9-C294-430E-B395-473830667554}" type="presParOf" srcId="{C7AAD83E-4956-4B1A-8C6F-36603B8D59B9}" destId="{2010B211-F83B-4747-935A-6C00726EB7D3}" srcOrd="0" destOrd="0" presId="urn:microsoft.com/office/officeart/2008/layout/LinedList"/>
    <dgm:cxn modelId="{B6F054E8-7E06-4B7C-AA24-35F515E7B995}" type="presParOf" srcId="{C7AAD83E-4956-4B1A-8C6F-36603B8D59B9}" destId="{3D331C40-9F20-4868-A5D2-0492A202601C}" srcOrd="1" destOrd="0" presId="urn:microsoft.com/office/officeart/2008/layout/LinedList"/>
    <dgm:cxn modelId="{87EBB4E9-A765-45DC-83C9-7FC84E441B2A}" type="presParOf" srcId="{3D331C40-9F20-4868-A5D2-0492A202601C}" destId="{EB3E33E1-6322-4DAB-B296-E061FE2177C3}" srcOrd="0" destOrd="0" presId="urn:microsoft.com/office/officeart/2008/layout/LinedList"/>
    <dgm:cxn modelId="{A87E85BA-11C6-48C2-8CE4-741C0946B47A}" type="presParOf" srcId="{3D331C40-9F20-4868-A5D2-0492A202601C}" destId="{FC955BF9-5457-4980-9C7C-124643E184E1}" srcOrd="1" destOrd="0" presId="urn:microsoft.com/office/officeart/2008/layout/LinedList"/>
    <dgm:cxn modelId="{44D01CE9-DC8F-4331-92A9-0137F5FD1802}" type="presParOf" srcId="{FC955BF9-5457-4980-9C7C-124643E184E1}" destId="{0A9BFEF0-204B-4FCD-936E-AB59F4486C03}" srcOrd="0" destOrd="0" presId="urn:microsoft.com/office/officeart/2008/layout/LinedList"/>
    <dgm:cxn modelId="{6FEECE64-5B92-4B38-93F9-99E0A94CCE0B}" type="presParOf" srcId="{FC955BF9-5457-4980-9C7C-124643E184E1}" destId="{ED106B2C-D113-4D1F-AEB8-DD9AFF8F9022}" srcOrd="1" destOrd="0" presId="urn:microsoft.com/office/officeart/2008/layout/LinedList"/>
    <dgm:cxn modelId="{680595E2-DD4C-40B5-BF34-AA96AAFB62DA}" type="presParOf" srcId="{ED106B2C-D113-4D1F-AEB8-DD9AFF8F9022}" destId="{3BD5E8CF-D8E7-4E2D-81A6-A3C21A388EC7}" srcOrd="0" destOrd="0" presId="urn:microsoft.com/office/officeart/2008/layout/LinedList"/>
    <dgm:cxn modelId="{AE22D84A-9094-40BB-AD1F-86DB431EAE6D}" type="presParOf" srcId="{ED106B2C-D113-4D1F-AEB8-DD9AFF8F9022}" destId="{A0F031A4-2440-4CB1-BD9C-AC51F703613D}" srcOrd="1" destOrd="0" presId="urn:microsoft.com/office/officeart/2008/layout/LinedList"/>
    <dgm:cxn modelId="{143AF7DE-8CEB-4FBD-A5DB-798C56322ADC}" type="presParOf" srcId="{ED106B2C-D113-4D1F-AEB8-DD9AFF8F9022}" destId="{134390E5-E0FF-45FB-AF15-8E9618362D31}" srcOrd="2" destOrd="0" presId="urn:microsoft.com/office/officeart/2008/layout/LinedList"/>
    <dgm:cxn modelId="{7FCB3223-4574-4CC3-9C49-7B841186E4A3}" type="presParOf" srcId="{FC955BF9-5457-4980-9C7C-124643E184E1}" destId="{41722DAA-4FEA-4CBC-9986-9B659E99FABD}" srcOrd="2" destOrd="0" presId="urn:microsoft.com/office/officeart/2008/layout/LinedList"/>
    <dgm:cxn modelId="{F77836A9-4127-4625-A9F2-52DEA8263924}" type="presParOf" srcId="{FC955BF9-5457-4980-9C7C-124643E184E1}" destId="{7DD18F39-5481-476D-9C48-586E0A7E9C16}" srcOrd="3" destOrd="0" presId="urn:microsoft.com/office/officeart/2008/layout/LinedList"/>
    <dgm:cxn modelId="{E35E7686-AA90-4103-85F0-E814F4408ADD}" type="presParOf" srcId="{FC955BF9-5457-4980-9C7C-124643E184E1}" destId="{7EADA474-639C-40C9-965E-A9BD00CDB0F4}" srcOrd="4" destOrd="0" presId="urn:microsoft.com/office/officeart/2008/layout/LinedList"/>
    <dgm:cxn modelId="{F12C5A8B-EA35-42B2-B728-EC6983AFA036}" type="presParOf" srcId="{7EADA474-639C-40C9-965E-A9BD00CDB0F4}" destId="{BFD99984-EACD-4F0A-AEF3-08B8D1515E8A}" srcOrd="0" destOrd="0" presId="urn:microsoft.com/office/officeart/2008/layout/LinedList"/>
    <dgm:cxn modelId="{E7EE95C5-7142-48A4-AD69-0F32955D5BA8}" type="presParOf" srcId="{7EADA474-639C-40C9-965E-A9BD00CDB0F4}" destId="{9DBBD2E5-7C0F-45C0-8F07-3681ABAB5D8C}" srcOrd="1" destOrd="0" presId="urn:microsoft.com/office/officeart/2008/layout/LinedList"/>
    <dgm:cxn modelId="{DA41A82C-47CD-4367-8843-CB6A404D9BA8}" type="presParOf" srcId="{7EADA474-639C-40C9-965E-A9BD00CDB0F4}" destId="{E6CBE740-CF83-4DF2-B1CA-C88D875C757E}" srcOrd="2" destOrd="0" presId="urn:microsoft.com/office/officeart/2008/layout/LinedList"/>
    <dgm:cxn modelId="{8DF9BA61-B28C-42FD-87EE-8507D40478F2}" type="presParOf" srcId="{FC955BF9-5457-4980-9C7C-124643E184E1}" destId="{5FD62695-C3E2-4500-97FB-9424D049FFBE}" srcOrd="5" destOrd="0" presId="urn:microsoft.com/office/officeart/2008/layout/LinedList"/>
    <dgm:cxn modelId="{34E7ECCF-0576-4343-AD5C-549C003E1A96}" type="presParOf" srcId="{FC955BF9-5457-4980-9C7C-124643E184E1}" destId="{28C9E888-31D1-41B6-963F-0F771070CBCC}" srcOrd="6" destOrd="0" presId="urn:microsoft.com/office/officeart/2008/layout/LinedList"/>
    <dgm:cxn modelId="{96EB5E9F-08DA-4259-B34D-199ACC9A7F6B}" type="presParOf" srcId="{FC955BF9-5457-4980-9C7C-124643E184E1}" destId="{576142AA-4254-4854-BCA4-9B6A698856E0}" srcOrd="7" destOrd="0" presId="urn:microsoft.com/office/officeart/2008/layout/LinedList"/>
    <dgm:cxn modelId="{2C688964-54FD-4E02-A168-879E7E68B48E}" type="presParOf" srcId="{576142AA-4254-4854-BCA4-9B6A698856E0}" destId="{54BC6994-1039-4309-809F-3C707F1D9D80}" srcOrd="0" destOrd="0" presId="urn:microsoft.com/office/officeart/2008/layout/LinedList"/>
    <dgm:cxn modelId="{CA50B4AE-BBD7-4562-9DDC-2E46A63718AA}" type="presParOf" srcId="{576142AA-4254-4854-BCA4-9B6A698856E0}" destId="{BEBFE7BC-5794-47C6-BB3F-19D9A0C791B0}" srcOrd="1" destOrd="0" presId="urn:microsoft.com/office/officeart/2008/layout/LinedList"/>
    <dgm:cxn modelId="{E45FD5F0-8C8B-47A9-B109-98856352C876}" type="presParOf" srcId="{576142AA-4254-4854-BCA4-9B6A698856E0}" destId="{CEC4F534-94E7-4EC3-95C3-93AA8F9B0AA6}" srcOrd="2" destOrd="0" presId="urn:microsoft.com/office/officeart/2008/layout/LinedList"/>
    <dgm:cxn modelId="{80A46045-B1B3-4265-A250-99749773C3C7}" type="presParOf" srcId="{FC955BF9-5457-4980-9C7C-124643E184E1}" destId="{6F0744EB-8945-4AA3-8B7B-8FEC439355B7}" srcOrd="8" destOrd="0" presId="urn:microsoft.com/office/officeart/2008/layout/LinedList"/>
    <dgm:cxn modelId="{ACB164E4-1EB7-4169-B2BE-17CB8A107A39}" type="presParOf" srcId="{FC955BF9-5457-4980-9C7C-124643E184E1}" destId="{41837A31-8818-4EF7-A896-1B18C0F9F78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314CB1-13A7-4AC7-876B-606EFDA2F77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CR"/>
        </a:p>
      </dgm:t>
    </dgm:pt>
    <dgm:pt modelId="{1D063FE0-73B3-4ABC-9DE0-7EA2A66FF3F5}">
      <dgm:prSet custT="1"/>
      <dgm:spPr>
        <a:ln>
          <a:noFill/>
        </a:ln>
      </dgm:spPr>
      <dgm:t>
        <a:bodyPr/>
        <a:lstStyle/>
        <a:p>
          <a:pPr algn="just" rtl="0"/>
          <a:r>
            <a:rPr lang="es-MX" sz="1800" dirty="0" smtClean="0"/>
            <a:t>Continuar la promoción de la evaluación como mecanismo de retroalimentación en la toma de decisiones.</a:t>
          </a:r>
          <a:endParaRPr lang="es-CR" sz="1800" dirty="0"/>
        </a:p>
      </dgm:t>
    </dgm:pt>
    <dgm:pt modelId="{4185EEF1-3F2E-47E2-BE04-10ADCFE463EB}" type="parTrans" cxnId="{AC4C3B48-FEBE-4593-AF66-3BC85B2FD6EC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88D270FC-626E-478C-AB6C-47E8A0AC29D1}" type="sibTrans" cxnId="{AC4C3B48-FEBE-4593-AF66-3BC85B2FD6EC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36A49A86-1161-4811-84DF-1B9904E5D7FC}">
      <dgm:prSet custT="1"/>
      <dgm:spPr>
        <a:ln>
          <a:noFill/>
        </a:ln>
      </dgm:spPr>
      <dgm:t>
        <a:bodyPr/>
        <a:lstStyle/>
        <a:p>
          <a:pPr algn="just" rtl="0"/>
          <a:r>
            <a:rPr lang="es-MX" sz="1800" dirty="0" smtClean="0"/>
            <a:t>Planificación de las intervenciones incorporen el componente evaluativo y el sistema de seguimiento (y recursos para ello). Esto dentro de los Lineamientos de política.</a:t>
          </a:r>
          <a:endParaRPr lang="es-CR" sz="1800" dirty="0"/>
        </a:p>
      </dgm:t>
    </dgm:pt>
    <dgm:pt modelId="{2B273068-F603-4863-AD41-80565E13AB54}" type="parTrans" cxnId="{35ABAD95-4470-4505-9BD1-72FE1AE3D718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2F3B5596-0186-4506-8C30-C2BAF0B834C3}" type="sibTrans" cxnId="{35ABAD95-4470-4505-9BD1-72FE1AE3D718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565E8E38-FD4F-45B6-8BF8-6E96EA456D47}">
      <dgm:prSet custT="1"/>
      <dgm:spPr>
        <a:ln>
          <a:noFill/>
        </a:ln>
      </dgm:spPr>
      <dgm:t>
        <a:bodyPr/>
        <a:lstStyle/>
        <a:p>
          <a:pPr algn="just" rtl="0"/>
          <a:r>
            <a:rPr lang="es-MX" sz="1800" dirty="0" smtClean="0"/>
            <a:t>Articulación de entes rectores: Comisión Programación, seguimiento y evaluación (aplicación de lineamientos, articulación entre plan-presupuesto, unificación de informes). </a:t>
          </a:r>
          <a:endParaRPr lang="es-CR" sz="1800" dirty="0"/>
        </a:p>
      </dgm:t>
    </dgm:pt>
    <dgm:pt modelId="{7DDFDB99-E486-40D3-A913-9645828499B9}" type="parTrans" cxnId="{F6DB59C5-FBB2-4839-957A-C0CAC4B50DD8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C694726F-4309-46C8-A1D0-FD18A22361C6}" type="sibTrans" cxnId="{F6DB59C5-FBB2-4839-957A-C0CAC4B50DD8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88DA44C0-4B19-41CA-ABA4-B2F4E1527788}">
      <dgm:prSet custT="1"/>
      <dgm:spPr>
        <a:ln>
          <a:noFill/>
        </a:ln>
      </dgm:spPr>
      <dgm:t>
        <a:bodyPr/>
        <a:lstStyle/>
        <a:p>
          <a:pPr algn="just" rtl="0"/>
          <a:r>
            <a:rPr lang="es-MX" sz="1800" smtClean="0"/>
            <a:t>Diseño de los planes de desarrollo con enfoque de GpRD.</a:t>
          </a:r>
          <a:endParaRPr lang="es-CR" sz="1800"/>
        </a:p>
      </dgm:t>
    </dgm:pt>
    <dgm:pt modelId="{BC6D0BD4-5CC0-4AFB-B6A3-CE1B6C05D4CB}" type="parTrans" cxnId="{8DFD5BB8-587E-4134-8199-7BA2A1D33B6D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0881AEF2-2617-43E5-921B-084493ECF560}" type="sibTrans" cxnId="{8DFD5BB8-587E-4134-8199-7BA2A1D33B6D}">
      <dgm:prSet/>
      <dgm:spPr/>
      <dgm:t>
        <a:bodyPr/>
        <a:lstStyle/>
        <a:p>
          <a:pPr algn="just"/>
          <a:endParaRPr lang="es-CR" sz="1800">
            <a:solidFill>
              <a:schemeClr val="tx1"/>
            </a:solidFill>
          </a:endParaRPr>
        </a:p>
      </dgm:t>
    </dgm:pt>
    <dgm:pt modelId="{ECD6960F-3B09-4293-89F4-C83B1BE8DC76}" type="pres">
      <dgm:prSet presAssocID="{84314CB1-13A7-4AC7-876B-606EFDA2F77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F832B45B-F0D2-45F8-AD88-704C636E3863}" type="pres">
      <dgm:prSet presAssocID="{84314CB1-13A7-4AC7-876B-606EFDA2F774}" presName="Name1" presStyleCnt="0"/>
      <dgm:spPr/>
    </dgm:pt>
    <dgm:pt modelId="{20157566-3AC4-4AA5-A971-26752D9D21F6}" type="pres">
      <dgm:prSet presAssocID="{84314CB1-13A7-4AC7-876B-606EFDA2F774}" presName="cycle" presStyleCnt="0"/>
      <dgm:spPr/>
    </dgm:pt>
    <dgm:pt modelId="{9FE5ACF0-D424-4698-B5C1-F6002BFD3192}" type="pres">
      <dgm:prSet presAssocID="{84314CB1-13A7-4AC7-876B-606EFDA2F774}" presName="srcNode" presStyleLbl="node1" presStyleIdx="0" presStyleCnt="4"/>
      <dgm:spPr/>
    </dgm:pt>
    <dgm:pt modelId="{0893EFF3-E09D-4B14-B361-0EBD2ABC8EA6}" type="pres">
      <dgm:prSet presAssocID="{84314CB1-13A7-4AC7-876B-606EFDA2F774}" presName="conn" presStyleLbl="parChTrans1D2" presStyleIdx="0" presStyleCnt="1"/>
      <dgm:spPr/>
      <dgm:t>
        <a:bodyPr/>
        <a:lstStyle/>
        <a:p>
          <a:endParaRPr lang="en-US"/>
        </a:p>
      </dgm:t>
    </dgm:pt>
    <dgm:pt modelId="{798979A6-3AB7-46C5-9317-357DB05D4E58}" type="pres">
      <dgm:prSet presAssocID="{84314CB1-13A7-4AC7-876B-606EFDA2F774}" presName="extraNode" presStyleLbl="node1" presStyleIdx="0" presStyleCnt="4"/>
      <dgm:spPr/>
    </dgm:pt>
    <dgm:pt modelId="{EEBEEBE3-3F20-4403-99FC-E59BEB487761}" type="pres">
      <dgm:prSet presAssocID="{84314CB1-13A7-4AC7-876B-606EFDA2F774}" presName="dstNode" presStyleLbl="node1" presStyleIdx="0" presStyleCnt="4"/>
      <dgm:spPr/>
    </dgm:pt>
    <dgm:pt modelId="{A82D6D96-CA8C-4EA7-ADEC-6D437C392982}" type="pres">
      <dgm:prSet presAssocID="{1D063FE0-73B3-4ABC-9DE0-7EA2A66FF3F5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230F0CE-48F0-4C54-8CF1-B38452578F36}" type="pres">
      <dgm:prSet presAssocID="{1D063FE0-73B3-4ABC-9DE0-7EA2A66FF3F5}" presName="accent_1" presStyleCnt="0"/>
      <dgm:spPr/>
    </dgm:pt>
    <dgm:pt modelId="{C7CE59F4-F3EA-4CBC-81F2-55799213D9BE}" type="pres">
      <dgm:prSet presAssocID="{1D063FE0-73B3-4ABC-9DE0-7EA2A66FF3F5}" presName="accentRepeatNode" presStyleLbl="solidFgAcc1" presStyleIdx="0" presStyleCnt="4"/>
      <dgm:spPr/>
    </dgm:pt>
    <dgm:pt modelId="{4E12AE07-E474-4A76-AC77-DE3AFAA1778B}" type="pres">
      <dgm:prSet presAssocID="{36A49A86-1161-4811-84DF-1B9904E5D7F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F14D17-9E3E-48E8-B1BD-629541503001}" type="pres">
      <dgm:prSet presAssocID="{36A49A86-1161-4811-84DF-1B9904E5D7FC}" presName="accent_2" presStyleCnt="0"/>
      <dgm:spPr/>
    </dgm:pt>
    <dgm:pt modelId="{A86368EB-0D47-4EFE-8020-D04E83874396}" type="pres">
      <dgm:prSet presAssocID="{36A49A86-1161-4811-84DF-1B9904E5D7FC}" presName="accentRepeatNode" presStyleLbl="solidFgAcc1" presStyleIdx="1" presStyleCnt="4"/>
      <dgm:spPr/>
    </dgm:pt>
    <dgm:pt modelId="{28A58077-C1BA-487C-8DFE-B091025A24AC}" type="pres">
      <dgm:prSet presAssocID="{565E8E38-FD4F-45B6-8BF8-6E96EA456D47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9125E-84B4-4899-BD92-FF53E8AA00A4}" type="pres">
      <dgm:prSet presAssocID="{565E8E38-FD4F-45B6-8BF8-6E96EA456D47}" presName="accent_3" presStyleCnt="0"/>
      <dgm:spPr/>
    </dgm:pt>
    <dgm:pt modelId="{EE370C79-B0C2-4659-B856-21A8C8FCBABB}" type="pres">
      <dgm:prSet presAssocID="{565E8E38-FD4F-45B6-8BF8-6E96EA456D47}" presName="accentRepeatNode" presStyleLbl="solidFgAcc1" presStyleIdx="2" presStyleCnt="4"/>
      <dgm:spPr/>
    </dgm:pt>
    <dgm:pt modelId="{C6FCFA51-E81E-48EC-9867-BBB7B6441E4F}" type="pres">
      <dgm:prSet presAssocID="{88DA44C0-4B19-41CA-ABA4-B2F4E152778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4EC22-056D-4CD1-B3F0-02E721C79289}" type="pres">
      <dgm:prSet presAssocID="{88DA44C0-4B19-41CA-ABA4-B2F4E1527788}" presName="accent_4" presStyleCnt="0"/>
      <dgm:spPr/>
    </dgm:pt>
    <dgm:pt modelId="{E2D3FDA8-C1CF-4384-9DFD-6E1EF3D15EF9}" type="pres">
      <dgm:prSet presAssocID="{88DA44C0-4B19-41CA-ABA4-B2F4E1527788}" presName="accentRepeatNode" presStyleLbl="solidFgAcc1" presStyleIdx="3" presStyleCnt="4"/>
      <dgm:spPr/>
    </dgm:pt>
  </dgm:ptLst>
  <dgm:cxnLst>
    <dgm:cxn modelId="{AD9B6B35-D3E8-425B-8DC2-8843EF2F1F9A}" type="presOf" srcId="{88DA44C0-4B19-41CA-ABA4-B2F4E1527788}" destId="{C6FCFA51-E81E-48EC-9867-BBB7B6441E4F}" srcOrd="0" destOrd="0" presId="urn:microsoft.com/office/officeart/2008/layout/VerticalCurvedList"/>
    <dgm:cxn modelId="{D5D5B3C8-6E35-4DFD-83D5-1963595C4870}" type="presOf" srcId="{565E8E38-FD4F-45B6-8BF8-6E96EA456D47}" destId="{28A58077-C1BA-487C-8DFE-B091025A24AC}" srcOrd="0" destOrd="0" presId="urn:microsoft.com/office/officeart/2008/layout/VerticalCurvedList"/>
    <dgm:cxn modelId="{8DFD5BB8-587E-4134-8199-7BA2A1D33B6D}" srcId="{84314CB1-13A7-4AC7-876B-606EFDA2F774}" destId="{88DA44C0-4B19-41CA-ABA4-B2F4E1527788}" srcOrd="3" destOrd="0" parTransId="{BC6D0BD4-5CC0-4AFB-B6A3-CE1B6C05D4CB}" sibTransId="{0881AEF2-2617-43E5-921B-084493ECF560}"/>
    <dgm:cxn modelId="{2ADA645E-C182-46D0-AFA4-03A5CE050BBF}" type="presOf" srcId="{36A49A86-1161-4811-84DF-1B9904E5D7FC}" destId="{4E12AE07-E474-4A76-AC77-DE3AFAA1778B}" srcOrd="0" destOrd="0" presId="urn:microsoft.com/office/officeart/2008/layout/VerticalCurvedList"/>
    <dgm:cxn modelId="{6441A86B-1864-472F-B1D3-C93E2087BD0B}" type="presOf" srcId="{84314CB1-13A7-4AC7-876B-606EFDA2F774}" destId="{ECD6960F-3B09-4293-89F4-C83B1BE8DC76}" srcOrd="0" destOrd="0" presId="urn:microsoft.com/office/officeart/2008/layout/VerticalCurvedList"/>
    <dgm:cxn modelId="{F6DB59C5-FBB2-4839-957A-C0CAC4B50DD8}" srcId="{84314CB1-13A7-4AC7-876B-606EFDA2F774}" destId="{565E8E38-FD4F-45B6-8BF8-6E96EA456D47}" srcOrd="2" destOrd="0" parTransId="{7DDFDB99-E486-40D3-A913-9645828499B9}" sibTransId="{C694726F-4309-46C8-A1D0-FD18A22361C6}"/>
    <dgm:cxn modelId="{AC4C3B48-FEBE-4593-AF66-3BC85B2FD6EC}" srcId="{84314CB1-13A7-4AC7-876B-606EFDA2F774}" destId="{1D063FE0-73B3-4ABC-9DE0-7EA2A66FF3F5}" srcOrd="0" destOrd="0" parTransId="{4185EEF1-3F2E-47E2-BE04-10ADCFE463EB}" sibTransId="{88D270FC-626E-478C-AB6C-47E8A0AC29D1}"/>
    <dgm:cxn modelId="{6E030F8D-ACA9-47CE-9F60-0B780668C23F}" type="presOf" srcId="{88D270FC-626E-478C-AB6C-47E8A0AC29D1}" destId="{0893EFF3-E09D-4B14-B361-0EBD2ABC8EA6}" srcOrd="0" destOrd="0" presId="urn:microsoft.com/office/officeart/2008/layout/VerticalCurvedList"/>
    <dgm:cxn modelId="{35ABAD95-4470-4505-9BD1-72FE1AE3D718}" srcId="{84314CB1-13A7-4AC7-876B-606EFDA2F774}" destId="{36A49A86-1161-4811-84DF-1B9904E5D7FC}" srcOrd="1" destOrd="0" parTransId="{2B273068-F603-4863-AD41-80565E13AB54}" sibTransId="{2F3B5596-0186-4506-8C30-C2BAF0B834C3}"/>
    <dgm:cxn modelId="{34606E07-7DD8-4A00-B881-3A364DEE8491}" type="presOf" srcId="{1D063FE0-73B3-4ABC-9DE0-7EA2A66FF3F5}" destId="{A82D6D96-CA8C-4EA7-ADEC-6D437C392982}" srcOrd="0" destOrd="0" presId="urn:microsoft.com/office/officeart/2008/layout/VerticalCurvedList"/>
    <dgm:cxn modelId="{FAE3CBB7-857C-4206-8411-6F7CB8F19E3A}" type="presParOf" srcId="{ECD6960F-3B09-4293-89F4-C83B1BE8DC76}" destId="{F832B45B-F0D2-45F8-AD88-704C636E3863}" srcOrd="0" destOrd="0" presId="urn:microsoft.com/office/officeart/2008/layout/VerticalCurvedList"/>
    <dgm:cxn modelId="{EE45A5A8-9F7C-43EB-B13B-5DE70F3C5D97}" type="presParOf" srcId="{F832B45B-F0D2-45F8-AD88-704C636E3863}" destId="{20157566-3AC4-4AA5-A971-26752D9D21F6}" srcOrd="0" destOrd="0" presId="urn:microsoft.com/office/officeart/2008/layout/VerticalCurvedList"/>
    <dgm:cxn modelId="{1EFDC944-10C2-4688-8DE1-A5B586132E81}" type="presParOf" srcId="{20157566-3AC4-4AA5-A971-26752D9D21F6}" destId="{9FE5ACF0-D424-4698-B5C1-F6002BFD3192}" srcOrd="0" destOrd="0" presId="urn:microsoft.com/office/officeart/2008/layout/VerticalCurvedList"/>
    <dgm:cxn modelId="{1392370D-9C61-45C8-AB99-713D094C56A0}" type="presParOf" srcId="{20157566-3AC4-4AA5-A971-26752D9D21F6}" destId="{0893EFF3-E09D-4B14-B361-0EBD2ABC8EA6}" srcOrd="1" destOrd="0" presId="urn:microsoft.com/office/officeart/2008/layout/VerticalCurvedList"/>
    <dgm:cxn modelId="{96A4008C-CB7D-4736-A78F-784371CED8C6}" type="presParOf" srcId="{20157566-3AC4-4AA5-A971-26752D9D21F6}" destId="{798979A6-3AB7-46C5-9317-357DB05D4E58}" srcOrd="2" destOrd="0" presId="urn:microsoft.com/office/officeart/2008/layout/VerticalCurvedList"/>
    <dgm:cxn modelId="{8B2DF74E-76A2-4F8A-986D-179C747F3062}" type="presParOf" srcId="{20157566-3AC4-4AA5-A971-26752D9D21F6}" destId="{EEBEEBE3-3F20-4403-99FC-E59BEB487761}" srcOrd="3" destOrd="0" presId="urn:microsoft.com/office/officeart/2008/layout/VerticalCurvedList"/>
    <dgm:cxn modelId="{AC2AC871-7C47-4533-9ABE-5E353B80AC02}" type="presParOf" srcId="{F832B45B-F0D2-45F8-AD88-704C636E3863}" destId="{A82D6D96-CA8C-4EA7-ADEC-6D437C392982}" srcOrd="1" destOrd="0" presId="urn:microsoft.com/office/officeart/2008/layout/VerticalCurvedList"/>
    <dgm:cxn modelId="{D28F6C3C-EC0F-466E-8A5E-AE48D3573F3C}" type="presParOf" srcId="{F832B45B-F0D2-45F8-AD88-704C636E3863}" destId="{8230F0CE-48F0-4C54-8CF1-B38452578F36}" srcOrd="2" destOrd="0" presId="urn:microsoft.com/office/officeart/2008/layout/VerticalCurvedList"/>
    <dgm:cxn modelId="{4F1079CC-D020-41AB-9360-6B1FC8D56C2A}" type="presParOf" srcId="{8230F0CE-48F0-4C54-8CF1-B38452578F36}" destId="{C7CE59F4-F3EA-4CBC-81F2-55799213D9BE}" srcOrd="0" destOrd="0" presId="urn:microsoft.com/office/officeart/2008/layout/VerticalCurvedList"/>
    <dgm:cxn modelId="{D91925A5-21C4-4C50-8599-E692D335E78E}" type="presParOf" srcId="{F832B45B-F0D2-45F8-AD88-704C636E3863}" destId="{4E12AE07-E474-4A76-AC77-DE3AFAA1778B}" srcOrd="3" destOrd="0" presId="urn:microsoft.com/office/officeart/2008/layout/VerticalCurvedList"/>
    <dgm:cxn modelId="{C9E23718-AA20-4958-9321-4D56CB6C3E44}" type="presParOf" srcId="{F832B45B-F0D2-45F8-AD88-704C636E3863}" destId="{9AF14D17-9E3E-48E8-B1BD-629541503001}" srcOrd="4" destOrd="0" presId="urn:microsoft.com/office/officeart/2008/layout/VerticalCurvedList"/>
    <dgm:cxn modelId="{98DFE07E-2A42-4CE5-9661-B7C54D09E9BF}" type="presParOf" srcId="{9AF14D17-9E3E-48E8-B1BD-629541503001}" destId="{A86368EB-0D47-4EFE-8020-D04E83874396}" srcOrd="0" destOrd="0" presId="urn:microsoft.com/office/officeart/2008/layout/VerticalCurvedList"/>
    <dgm:cxn modelId="{490EC3D9-5F58-4357-91DD-0B2A190D88DB}" type="presParOf" srcId="{F832B45B-F0D2-45F8-AD88-704C636E3863}" destId="{28A58077-C1BA-487C-8DFE-B091025A24AC}" srcOrd="5" destOrd="0" presId="urn:microsoft.com/office/officeart/2008/layout/VerticalCurvedList"/>
    <dgm:cxn modelId="{F21570A0-75C6-4902-9A45-8D5C9205F1FF}" type="presParOf" srcId="{F832B45B-F0D2-45F8-AD88-704C636E3863}" destId="{F6F9125E-84B4-4899-BD92-FF53E8AA00A4}" srcOrd="6" destOrd="0" presId="urn:microsoft.com/office/officeart/2008/layout/VerticalCurvedList"/>
    <dgm:cxn modelId="{2EB3BA0E-CD53-49B5-A5E9-C253EC61729F}" type="presParOf" srcId="{F6F9125E-84B4-4899-BD92-FF53E8AA00A4}" destId="{EE370C79-B0C2-4659-B856-21A8C8FCBABB}" srcOrd="0" destOrd="0" presId="urn:microsoft.com/office/officeart/2008/layout/VerticalCurvedList"/>
    <dgm:cxn modelId="{F8245266-415F-41C9-8E70-5DE99D39919A}" type="presParOf" srcId="{F832B45B-F0D2-45F8-AD88-704C636E3863}" destId="{C6FCFA51-E81E-48EC-9867-BBB7B6441E4F}" srcOrd="7" destOrd="0" presId="urn:microsoft.com/office/officeart/2008/layout/VerticalCurvedList"/>
    <dgm:cxn modelId="{AAB227FF-7B7F-46F9-96E3-BD363BCBFC6E}" type="presParOf" srcId="{F832B45B-F0D2-45F8-AD88-704C636E3863}" destId="{FB04EC22-056D-4CD1-B3F0-02E721C79289}" srcOrd="8" destOrd="0" presId="urn:microsoft.com/office/officeart/2008/layout/VerticalCurvedList"/>
    <dgm:cxn modelId="{D7435023-0BD5-4379-AB44-5A71AD45FE3D}" type="presParOf" srcId="{FB04EC22-056D-4CD1-B3F0-02E721C79289}" destId="{E2D3FDA8-C1CF-4384-9DFD-6E1EF3D15EF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259018-B2FD-4499-B332-9C23F1A55D9E}">
      <dsp:nvSpPr>
        <dsp:cNvPr id="0" name=""/>
        <dsp:cNvSpPr/>
      </dsp:nvSpPr>
      <dsp:spPr>
        <a:xfrm>
          <a:off x="0" y="294501"/>
          <a:ext cx="8229600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800" kern="1200" dirty="0" smtClean="0">
              <a:effectLst/>
              <a:latin typeface="+mn-lt"/>
              <a:ea typeface="Calibri"/>
              <a:cs typeface="Times New Roman"/>
            </a:rPr>
            <a:t>Diseñan y ejecutan las intervenciones.</a:t>
          </a:r>
          <a:endParaRPr lang="es-CR" sz="1800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800" kern="1200" dirty="0" smtClean="0">
              <a:effectLst/>
              <a:latin typeface="+mn-lt"/>
              <a:ea typeface="Calibri"/>
              <a:cs typeface="Times New Roman"/>
            </a:rPr>
            <a:t>Realizan seguimiento a metas PND y evalúan intervenciones.</a:t>
          </a:r>
        </a:p>
      </dsp:txBody>
      <dsp:txXfrm>
        <a:off x="0" y="294501"/>
        <a:ext cx="8229600" cy="1008000"/>
      </dsp:txXfrm>
    </dsp:sp>
    <dsp:sp modelId="{54BEFB99-20A7-4C7B-843F-845930B53614}">
      <dsp:nvSpPr>
        <dsp:cNvPr id="0" name=""/>
        <dsp:cNvSpPr/>
      </dsp:nvSpPr>
      <dsp:spPr>
        <a:xfrm>
          <a:off x="411480" y="58341"/>
          <a:ext cx="3888486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effectLst/>
              <a:latin typeface="+mn-lt"/>
              <a:ea typeface="Calibri"/>
              <a:cs typeface="Times New Roman"/>
            </a:rPr>
            <a:t>Sectores e instituciones SINE (UPI´S)</a:t>
          </a:r>
          <a:endParaRPr lang="es-CR" sz="1600" kern="1200" dirty="0">
            <a:latin typeface="+mn-lt"/>
          </a:endParaRPr>
        </a:p>
      </dsp:txBody>
      <dsp:txXfrm>
        <a:off x="434537" y="81398"/>
        <a:ext cx="3842372" cy="426206"/>
      </dsp:txXfrm>
    </dsp:sp>
    <dsp:sp modelId="{4505CE6A-8087-44AC-9C79-5F26C2C54034}">
      <dsp:nvSpPr>
        <dsp:cNvPr id="0" name=""/>
        <dsp:cNvSpPr/>
      </dsp:nvSpPr>
      <dsp:spPr>
        <a:xfrm>
          <a:off x="0" y="1625061"/>
          <a:ext cx="8229600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800" kern="1200" dirty="0" smtClean="0">
              <a:effectLst/>
              <a:latin typeface="+mn-lt"/>
              <a:ea typeface="Calibri"/>
              <a:cs typeface="Times New Roman"/>
            </a:rPr>
            <a:t>Rectoría en la materia de </a:t>
          </a:r>
          <a:r>
            <a:rPr lang="es-CR" sz="1800" kern="1200" dirty="0" err="1" smtClean="0">
              <a:effectLst/>
              <a:latin typeface="+mn-lt"/>
              <a:ea typeface="Calibri"/>
              <a:cs typeface="Times New Roman"/>
            </a:rPr>
            <a:t>presupuestación</a:t>
          </a:r>
          <a:r>
            <a:rPr lang="es-CR" sz="1800" kern="1200" dirty="0" smtClean="0">
              <a:effectLst/>
              <a:latin typeface="+mn-lt"/>
              <a:ea typeface="Calibri"/>
              <a:cs typeface="Times New Roman"/>
            </a:rPr>
            <a:t>, elaboración de informes de evaluación presupuestaria. </a:t>
          </a:r>
          <a:endParaRPr lang="es-CR" sz="1800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800" i="0" kern="1200" dirty="0" smtClean="0">
              <a:solidFill>
                <a:srgbClr val="000000"/>
              </a:solidFill>
              <a:effectLst/>
              <a:latin typeface="+mn-lt"/>
              <a:ea typeface="Calibri"/>
              <a:cs typeface="Times New Roman"/>
            </a:rPr>
            <a:t>Aprobación y control de la ejecución presupuestaria</a:t>
          </a:r>
          <a:r>
            <a:rPr lang="es-CR" sz="1800" i="1" kern="1200" dirty="0" smtClean="0">
              <a:solidFill>
                <a:srgbClr val="000000"/>
              </a:solidFill>
              <a:effectLst/>
              <a:latin typeface="+mn-lt"/>
              <a:ea typeface="Calibri"/>
              <a:cs typeface="Times New Roman"/>
            </a:rPr>
            <a:t>.</a:t>
          </a:r>
          <a:endParaRPr lang="es-CR" sz="1800" kern="1200" dirty="0">
            <a:effectLst/>
            <a:latin typeface="+mn-lt"/>
            <a:ea typeface="Calibri"/>
            <a:cs typeface="Times New Roman"/>
          </a:endParaRPr>
        </a:p>
      </dsp:txBody>
      <dsp:txXfrm>
        <a:off x="0" y="1625061"/>
        <a:ext cx="8229600" cy="1260000"/>
      </dsp:txXfrm>
    </dsp:sp>
    <dsp:sp modelId="{A10E0BE8-8B27-42F2-9BC2-BB71A5989337}">
      <dsp:nvSpPr>
        <dsp:cNvPr id="0" name=""/>
        <dsp:cNvSpPr/>
      </dsp:nvSpPr>
      <dsp:spPr>
        <a:xfrm>
          <a:off x="411480" y="1388901"/>
          <a:ext cx="3806165" cy="47232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>
              <a:latin typeface="+mn-lt"/>
            </a:rPr>
            <a:t>Ministerio de Hacienda</a:t>
          </a:r>
          <a:endParaRPr lang="es-CR" sz="1800" kern="1200" dirty="0">
            <a:latin typeface="+mn-lt"/>
          </a:endParaRPr>
        </a:p>
      </dsp:txBody>
      <dsp:txXfrm>
        <a:off x="434537" y="1411958"/>
        <a:ext cx="3760051" cy="426206"/>
      </dsp:txXfrm>
    </dsp:sp>
    <dsp:sp modelId="{C57814CC-65E5-4548-B086-1428FBB0FA63}">
      <dsp:nvSpPr>
        <dsp:cNvPr id="0" name=""/>
        <dsp:cNvSpPr/>
      </dsp:nvSpPr>
      <dsp:spPr>
        <a:xfrm>
          <a:off x="0" y="3207621"/>
          <a:ext cx="8229600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800" kern="1200" dirty="0" smtClean="0">
              <a:effectLst/>
              <a:latin typeface="+mn-lt"/>
              <a:ea typeface="Calibri"/>
              <a:cs typeface="Times New Roman"/>
            </a:rPr>
            <a:t>Fiscalización de la hacienda pública. Control en el uso de recursos las instituciones públicas. </a:t>
          </a:r>
          <a:endParaRPr lang="es-CR" sz="1800" kern="1200" dirty="0">
            <a:latin typeface="+mn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800" i="0" kern="1200" dirty="0" smtClean="0">
              <a:solidFill>
                <a:srgbClr val="000000"/>
              </a:solidFill>
              <a:effectLst/>
              <a:latin typeface="+mn-lt"/>
              <a:ea typeface="Calibri"/>
              <a:cs typeface="Times New Roman"/>
            </a:rPr>
            <a:t>Aprobación presupuestaria</a:t>
          </a:r>
          <a:endParaRPr lang="es-CR" sz="1800" i="0" kern="1200" dirty="0">
            <a:latin typeface="+mn-lt"/>
          </a:endParaRPr>
        </a:p>
      </dsp:txBody>
      <dsp:txXfrm>
        <a:off x="0" y="3207621"/>
        <a:ext cx="8229600" cy="1260000"/>
      </dsp:txXfrm>
    </dsp:sp>
    <dsp:sp modelId="{C590EC5F-9EFF-4C2E-BBC6-6D575976D37B}">
      <dsp:nvSpPr>
        <dsp:cNvPr id="0" name=""/>
        <dsp:cNvSpPr/>
      </dsp:nvSpPr>
      <dsp:spPr>
        <a:xfrm>
          <a:off x="411480" y="2971461"/>
          <a:ext cx="3950183" cy="47232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>
              <a:latin typeface="+mn-lt"/>
            </a:rPr>
            <a:t>Contraloría General de la República</a:t>
          </a:r>
          <a:endParaRPr lang="es-CR" sz="1800" kern="1200" dirty="0">
            <a:latin typeface="+mn-lt"/>
          </a:endParaRPr>
        </a:p>
      </dsp:txBody>
      <dsp:txXfrm>
        <a:off x="434537" y="2994518"/>
        <a:ext cx="3904069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FD9B39-272D-4374-8C32-738A58AE602A}">
      <dsp:nvSpPr>
        <dsp:cNvPr id="0" name=""/>
        <dsp:cNvSpPr/>
      </dsp:nvSpPr>
      <dsp:spPr>
        <a:xfrm>
          <a:off x="164492" y="506969"/>
          <a:ext cx="3888026" cy="121500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96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kern="1200" dirty="0" smtClean="0"/>
            <a:t>Intervenciones priorizadas: </a:t>
          </a:r>
          <a:r>
            <a:rPr lang="es-CR" sz="1800" kern="1200" dirty="0" smtClean="0"/>
            <a:t>aquellas contenidas en el PND y de interés para los sectores.  15 intervenciones de ≠ sectores.</a:t>
          </a:r>
          <a:endParaRPr lang="es-CR" sz="1800" kern="1200" dirty="0"/>
        </a:p>
      </dsp:txBody>
      <dsp:txXfrm>
        <a:off x="164492" y="506969"/>
        <a:ext cx="3888026" cy="1215008"/>
      </dsp:txXfrm>
    </dsp:sp>
    <dsp:sp modelId="{0D349028-06A8-4CCA-9E1A-9227AA1B5715}">
      <dsp:nvSpPr>
        <dsp:cNvPr id="0" name=""/>
        <dsp:cNvSpPr/>
      </dsp:nvSpPr>
      <dsp:spPr>
        <a:xfrm>
          <a:off x="2491" y="331468"/>
          <a:ext cx="850505" cy="1275758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E59FDF-66A1-4A23-B6BE-A62D07893B53}">
      <dsp:nvSpPr>
        <dsp:cNvPr id="0" name=""/>
        <dsp:cNvSpPr/>
      </dsp:nvSpPr>
      <dsp:spPr>
        <a:xfrm>
          <a:off x="4462409" y="506969"/>
          <a:ext cx="3888026" cy="121500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96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kern="1200" dirty="0" smtClean="0"/>
            <a:t>Criterios: </a:t>
          </a:r>
          <a:r>
            <a:rPr lang="es-CR" sz="1800" kern="1200" dirty="0" smtClean="0"/>
            <a:t>asignación presupuestaria, área geográfica, población beneficiaria, estado de la intervención y nivel de prioridad sectorial.</a:t>
          </a:r>
          <a:endParaRPr lang="es-CR" sz="1800" kern="1200" dirty="0"/>
        </a:p>
      </dsp:txBody>
      <dsp:txXfrm>
        <a:off x="4462409" y="506969"/>
        <a:ext cx="3888026" cy="1215008"/>
      </dsp:txXfrm>
    </dsp:sp>
    <dsp:sp modelId="{4AC50245-C1D8-4560-AE52-6DAF4A92C044}">
      <dsp:nvSpPr>
        <dsp:cNvPr id="0" name=""/>
        <dsp:cNvSpPr/>
      </dsp:nvSpPr>
      <dsp:spPr>
        <a:xfrm>
          <a:off x="4300408" y="331468"/>
          <a:ext cx="850505" cy="1275758"/>
        </a:xfrm>
        <a:prstGeom prst="rect">
          <a:avLst/>
        </a:prstGeom>
        <a:solidFill>
          <a:schemeClr val="accent4">
            <a:tint val="50000"/>
            <a:hueOff val="-995320"/>
            <a:satOff val="5652"/>
            <a:lumOff val="4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98A8B-8DCB-482A-AB96-AE9D537D003D}">
      <dsp:nvSpPr>
        <dsp:cNvPr id="0" name=""/>
        <dsp:cNvSpPr/>
      </dsp:nvSpPr>
      <dsp:spPr>
        <a:xfrm>
          <a:off x="164492" y="2036530"/>
          <a:ext cx="3888026" cy="121500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96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kern="1200" dirty="0" smtClean="0"/>
            <a:t>Tipos de evaluación: </a:t>
          </a:r>
          <a:r>
            <a:rPr lang="es-CR" sz="1800" kern="1200" dirty="0" smtClean="0"/>
            <a:t>diseño, proceso, resultados.  </a:t>
          </a:r>
          <a:endParaRPr lang="es-CR" sz="1800" kern="1200" dirty="0"/>
        </a:p>
      </dsp:txBody>
      <dsp:txXfrm>
        <a:off x="164492" y="2036530"/>
        <a:ext cx="3888026" cy="1215008"/>
      </dsp:txXfrm>
    </dsp:sp>
    <dsp:sp modelId="{C8F67B0D-5312-4013-93A2-E7AFD1C1DDF9}">
      <dsp:nvSpPr>
        <dsp:cNvPr id="0" name=""/>
        <dsp:cNvSpPr/>
      </dsp:nvSpPr>
      <dsp:spPr>
        <a:xfrm>
          <a:off x="2491" y="1861029"/>
          <a:ext cx="850505" cy="1275758"/>
        </a:xfrm>
        <a:prstGeom prst="rect">
          <a:avLst/>
        </a:prstGeom>
        <a:solidFill>
          <a:schemeClr val="accent4">
            <a:tint val="50000"/>
            <a:hueOff val="-1990639"/>
            <a:satOff val="11305"/>
            <a:lumOff val="8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C60F6-FC1F-48B1-8853-D53EBB952B9C}">
      <dsp:nvSpPr>
        <dsp:cNvPr id="0" name=""/>
        <dsp:cNvSpPr/>
      </dsp:nvSpPr>
      <dsp:spPr>
        <a:xfrm>
          <a:off x="4462409" y="2036530"/>
          <a:ext cx="3888026" cy="121500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96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kern="1200" dirty="0" smtClean="0"/>
            <a:t>Perspectiva</a:t>
          </a:r>
          <a:r>
            <a:rPr lang="es-CR" sz="1800" kern="1200" dirty="0" smtClean="0"/>
            <a:t> de 4 años (período de gobierno) y se realizarán anualmente 4 evaluaciones.</a:t>
          </a:r>
          <a:endParaRPr lang="es-CR" sz="1800" kern="1200" dirty="0"/>
        </a:p>
      </dsp:txBody>
      <dsp:txXfrm>
        <a:off x="4462409" y="2036530"/>
        <a:ext cx="3888026" cy="1215008"/>
      </dsp:txXfrm>
    </dsp:sp>
    <dsp:sp modelId="{5C492C6D-A413-45CC-A3FE-FE05EA8D2D01}">
      <dsp:nvSpPr>
        <dsp:cNvPr id="0" name=""/>
        <dsp:cNvSpPr/>
      </dsp:nvSpPr>
      <dsp:spPr>
        <a:xfrm>
          <a:off x="4300408" y="1861029"/>
          <a:ext cx="850505" cy="1275758"/>
        </a:xfrm>
        <a:prstGeom prst="rect">
          <a:avLst/>
        </a:prstGeom>
        <a:solidFill>
          <a:schemeClr val="accent4">
            <a:tint val="50000"/>
            <a:hueOff val="-2985959"/>
            <a:satOff val="16958"/>
            <a:lumOff val="134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9F327-D758-47EF-B6B9-98E134C4E088}">
      <dsp:nvSpPr>
        <dsp:cNvPr id="0" name=""/>
        <dsp:cNvSpPr/>
      </dsp:nvSpPr>
      <dsp:spPr>
        <a:xfrm>
          <a:off x="1944205" y="3600402"/>
          <a:ext cx="3888026" cy="121500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96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kern="1200" dirty="0" smtClean="0"/>
            <a:t>Conexión con la toma de decisiones: </a:t>
          </a:r>
          <a:r>
            <a:rPr lang="es-CR" sz="1800" kern="1200" dirty="0" smtClean="0"/>
            <a:t>Plan de ejecución de recomendaciones e incorporación de las </a:t>
          </a:r>
          <a:r>
            <a:rPr lang="es-CR" sz="1800" kern="1200" dirty="0" err="1" smtClean="0"/>
            <a:t>UPI´s</a:t>
          </a:r>
          <a:r>
            <a:rPr lang="es-CR" sz="1800" kern="1200" dirty="0" smtClean="0"/>
            <a:t> dentro de l equipo gestor.</a:t>
          </a:r>
          <a:endParaRPr lang="es-CR" sz="1800" kern="1200" dirty="0"/>
        </a:p>
      </dsp:txBody>
      <dsp:txXfrm>
        <a:off x="1944205" y="3600402"/>
        <a:ext cx="3888026" cy="1215008"/>
      </dsp:txXfrm>
    </dsp:sp>
    <dsp:sp modelId="{D1955826-531F-4B61-BD9D-F5188AA12774}">
      <dsp:nvSpPr>
        <dsp:cNvPr id="0" name=""/>
        <dsp:cNvSpPr/>
      </dsp:nvSpPr>
      <dsp:spPr>
        <a:xfrm>
          <a:off x="1728195" y="3384376"/>
          <a:ext cx="850505" cy="1275758"/>
        </a:xfrm>
        <a:prstGeom prst="rect">
          <a:avLst/>
        </a:prstGeom>
        <a:solidFill>
          <a:schemeClr val="accent4">
            <a:tint val="50000"/>
            <a:hueOff val="-3981279"/>
            <a:satOff val="22610"/>
            <a:lumOff val="17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40A18F-E938-4BE0-9681-5B9D7F4F6BB3}">
      <dsp:nvSpPr>
        <dsp:cNvPr id="0" name=""/>
        <dsp:cNvSpPr/>
      </dsp:nvSpPr>
      <dsp:spPr>
        <a:xfrm>
          <a:off x="0" y="0"/>
          <a:ext cx="5988185" cy="790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Desarrollo de capacidades: Capacitaciones al SINE – Manuales.</a:t>
          </a:r>
          <a:endParaRPr lang="es-MX" sz="1800" kern="1200" dirty="0"/>
        </a:p>
      </dsp:txBody>
      <dsp:txXfrm>
        <a:off x="23157" y="23157"/>
        <a:ext cx="5042509" cy="744333"/>
      </dsp:txXfrm>
    </dsp:sp>
    <dsp:sp modelId="{7AA5182A-4F8A-420C-AE32-45B015B39510}">
      <dsp:nvSpPr>
        <dsp:cNvPr id="0" name=""/>
        <dsp:cNvSpPr/>
      </dsp:nvSpPr>
      <dsp:spPr>
        <a:xfrm>
          <a:off x="447169" y="900460"/>
          <a:ext cx="5988185" cy="790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smtClean="0"/>
            <a:t>ANE: Formación equipo gestor – modalidad de aprender-haciendo (empoderamiento).</a:t>
          </a:r>
          <a:endParaRPr lang="es-MX" sz="1800" kern="1200"/>
        </a:p>
      </dsp:txBody>
      <dsp:txXfrm>
        <a:off x="470326" y="923617"/>
        <a:ext cx="4980780" cy="744333"/>
      </dsp:txXfrm>
    </dsp:sp>
    <dsp:sp modelId="{A2EC750C-893F-4BE6-B8B7-3A96579D2C6A}">
      <dsp:nvSpPr>
        <dsp:cNvPr id="0" name=""/>
        <dsp:cNvSpPr/>
      </dsp:nvSpPr>
      <dsp:spPr>
        <a:xfrm>
          <a:off x="894339" y="1800920"/>
          <a:ext cx="5988185" cy="790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Recursos a las instituciones para realizar evaluaciones</a:t>
          </a:r>
          <a:endParaRPr lang="es-MX" sz="1800" kern="1200" dirty="0"/>
        </a:p>
      </dsp:txBody>
      <dsp:txXfrm>
        <a:off x="917496" y="1824077"/>
        <a:ext cx="4980780" cy="744333"/>
      </dsp:txXfrm>
    </dsp:sp>
    <dsp:sp modelId="{1967FB80-315E-4A58-A779-9662BE872551}">
      <dsp:nvSpPr>
        <dsp:cNvPr id="0" name=""/>
        <dsp:cNvSpPr/>
      </dsp:nvSpPr>
      <dsp:spPr>
        <a:xfrm>
          <a:off x="1341509" y="2701380"/>
          <a:ext cx="5988185" cy="790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Convenio de cooperación para la evaluación (compromiso de ejecutar el plan de acción de las recomendaciones). </a:t>
          </a:r>
          <a:endParaRPr lang="es-MX" sz="1800" kern="1200" dirty="0"/>
        </a:p>
      </dsp:txBody>
      <dsp:txXfrm>
        <a:off x="1364666" y="2724537"/>
        <a:ext cx="4980780" cy="744333"/>
      </dsp:txXfrm>
    </dsp:sp>
    <dsp:sp modelId="{E7BC8BA0-A447-4B52-8D00-631E59809147}">
      <dsp:nvSpPr>
        <dsp:cNvPr id="0" name=""/>
        <dsp:cNvSpPr/>
      </dsp:nvSpPr>
      <dsp:spPr>
        <a:xfrm>
          <a:off x="1788678" y="3601840"/>
          <a:ext cx="5988185" cy="7906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Reconocimiento público institucional: premio buenas prácticas en </a:t>
          </a:r>
          <a:r>
            <a:rPr lang="es-MX" sz="1800" kern="1200" dirty="0" err="1" smtClean="0"/>
            <a:t>SyE</a:t>
          </a:r>
          <a:r>
            <a:rPr lang="es-MX" sz="1800" kern="1200" dirty="0" smtClean="0"/>
            <a:t>.</a:t>
          </a:r>
          <a:endParaRPr lang="es-MX" sz="1800" kern="1200" dirty="0"/>
        </a:p>
      </dsp:txBody>
      <dsp:txXfrm>
        <a:off x="1811835" y="3624997"/>
        <a:ext cx="4980780" cy="744333"/>
      </dsp:txXfrm>
    </dsp:sp>
    <dsp:sp modelId="{7A681166-4C3F-4728-A189-BD01A223C21F}">
      <dsp:nvSpPr>
        <dsp:cNvPr id="0" name=""/>
        <dsp:cNvSpPr/>
      </dsp:nvSpPr>
      <dsp:spPr>
        <a:xfrm>
          <a:off x="5474264" y="577612"/>
          <a:ext cx="513921" cy="51392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800" kern="1200"/>
        </a:p>
      </dsp:txBody>
      <dsp:txXfrm>
        <a:off x="5589896" y="577612"/>
        <a:ext cx="282657" cy="386726"/>
      </dsp:txXfrm>
    </dsp:sp>
    <dsp:sp modelId="{2E28DBD0-3686-450A-810D-3C6519F8913F}">
      <dsp:nvSpPr>
        <dsp:cNvPr id="0" name=""/>
        <dsp:cNvSpPr/>
      </dsp:nvSpPr>
      <dsp:spPr>
        <a:xfrm>
          <a:off x="5921433" y="1478072"/>
          <a:ext cx="513921" cy="51392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800" kern="1200"/>
        </a:p>
      </dsp:txBody>
      <dsp:txXfrm>
        <a:off x="6037065" y="1478072"/>
        <a:ext cx="282657" cy="386726"/>
      </dsp:txXfrm>
    </dsp:sp>
    <dsp:sp modelId="{BE2A7DCF-8694-404D-B8CC-2E06C5069A1E}">
      <dsp:nvSpPr>
        <dsp:cNvPr id="0" name=""/>
        <dsp:cNvSpPr/>
      </dsp:nvSpPr>
      <dsp:spPr>
        <a:xfrm>
          <a:off x="6368603" y="2365354"/>
          <a:ext cx="513921" cy="51392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800" kern="1200"/>
        </a:p>
      </dsp:txBody>
      <dsp:txXfrm>
        <a:off x="6484235" y="2365354"/>
        <a:ext cx="282657" cy="386726"/>
      </dsp:txXfrm>
    </dsp:sp>
    <dsp:sp modelId="{414FF8A1-C997-4998-ADEC-3CE942FBA4CC}">
      <dsp:nvSpPr>
        <dsp:cNvPr id="0" name=""/>
        <dsp:cNvSpPr/>
      </dsp:nvSpPr>
      <dsp:spPr>
        <a:xfrm>
          <a:off x="6815773" y="3274599"/>
          <a:ext cx="513921" cy="51392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800" kern="1200"/>
        </a:p>
      </dsp:txBody>
      <dsp:txXfrm>
        <a:off x="6931405" y="3274599"/>
        <a:ext cx="282657" cy="3867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04C873-CA16-40A8-A8B6-467CB9240B36}" type="datetimeFigureOut">
              <a:rPr lang="es-ES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7F91D9-E359-4EFF-BA44-DFE515FD9BA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3995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B9FEEC-F031-46D1-B318-EA017FAAF8CD}" type="datetimeFigureOut">
              <a:rPr lang="es-ES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78477A-DA8D-485C-BB57-B407460D1AC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6110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2E19EB-1A72-4D69-B668-1BD17E24C4D9}" type="slidenum">
              <a:rPr lang="es-ES" smtClean="0"/>
              <a:pPr>
                <a:defRPr/>
              </a:pPr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5272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878477A-DA8D-485C-BB57-B407460D1ACB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520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 smtClean="0"/>
          </a:p>
        </p:txBody>
      </p:sp>
      <p:sp>
        <p:nvSpPr>
          <p:cNvPr id="235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B75BF9-3F73-4324-A3EC-3A339B58D4A1}" type="slidenum">
              <a:rPr lang="es-E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55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82932-21D7-4A2A-AFC0-CD1E9D6A5E44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3332B-09B2-4BCD-BD55-6C5342C9C4B8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pic>
        <p:nvPicPr>
          <p:cNvPr id="8" name="Picture 2" descr="C:\Users\juanluis.monge\Desktop\Libro marca\files usados\piezas\logo_p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689009"/>
            <a:ext cx="2160240" cy="59925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5E24F-E196-49DA-910D-6128F8DF5BE2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0FB62-ABA8-43C1-BDD5-F0742EE7C71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pic>
        <p:nvPicPr>
          <p:cNvPr id="8" name="Picture 2" descr="C:\Users\juanluis.monge\Desktop\Refroma\down_portada-05-0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520" y="6165304"/>
            <a:ext cx="9289032" cy="835149"/>
          </a:xfrm>
          <a:prstGeom prst="rect">
            <a:avLst/>
          </a:prstGeom>
          <a:noFill/>
        </p:spPr>
      </p:pic>
      <p:pic>
        <p:nvPicPr>
          <p:cNvPr id="9" name="Picture 3" descr="C:\Users\juanluis.monge\Desktop\Refroma\logo_bn-06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6309320"/>
            <a:ext cx="1440160" cy="5032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92FEA-2CD5-4248-B1C3-CEE1321000B6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A1E9B-54AE-489C-A35E-57494E42DF5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pic>
        <p:nvPicPr>
          <p:cNvPr id="8" name="Picture 2" descr="C:\Users\juanluis.monge\Desktop\Libro marca\files usados\piezas\logo_p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689009"/>
            <a:ext cx="2160240" cy="59925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2BB04-12AA-4E4E-BD50-28A7001494A3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57E65-B056-42D5-BCC6-1BF04F80A57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pic>
        <p:nvPicPr>
          <p:cNvPr id="7" name="Picture 2" descr="C:\Users\juanluis.monge\Desktop\Libro marca\files usados\piezas\logo_p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689009"/>
            <a:ext cx="2160240" cy="59925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5CB49-7233-4A9C-B941-79861CAAE5F2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B4552-CFF6-442D-8FA4-C52F09B9F6E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  <p:pic>
        <p:nvPicPr>
          <p:cNvPr id="6" name="Picture 2" descr="C:\Users\juanluis.monge\Desktop\Libro marca\files usados\piezas\logo_p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689009"/>
            <a:ext cx="2160240" cy="59925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ES" noProof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C031A-CA5B-4C45-90EB-29125714A93D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0AF33-CD2F-4D7F-9CA7-C5E4EF16AFC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grpSp>
        <p:nvGrpSpPr>
          <p:cNvPr id="7" name="6 Grupo"/>
          <p:cNvGrpSpPr/>
          <p:nvPr userDrawn="1"/>
        </p:nvGrpSpPr>
        <p:grpSpPr>
          <a:xfrm>
            <a:off x="-108520" y="6165304"/>
            <a:ext cx="9289032" cy="835149"/>
            <a:chOff x="-108520" y="6165304"/>
            <a:chExt cx="9289032" cy="835149"/>
          </a:xfrm>
        </p:grpSpPr>
        <p:pic>
          <p:nvPicPr>
            <p:cNvPr id="8" name="Picture 2" descr="C:\Users\juanluis.monge\Desktop\Refroma\down_portada-05-05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08520" y="6165304"/>
              <a:ext cx="9289032" cy="835149"/>
            </a:xfrm>
            <a:prstGeom prst="rect">
              <a:avLst/>
            </a:prstGeom>
            <a:noFill/>
          </p:spPr>
        </p:pic>
        <p:pic>
          <p:nvPicPr>
            <p:cNvPr id="9" name="Picture 3" descr="C:\Users\juanluis.monge\Desktop\Refroma\logo_bn-06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236296" y="6309320"/>
              <a:ext cx="1440160" cy="50328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juanluis.monge\Desktop\Refroma\fondo.png"/>
          <p:cNvPicPr>
            <a:picLocks noChangeAspect="1" noChangeArrowheads="1"/>
          </p:cNvPicPr>
          <p:nvPr/>
        </p:nvPicPr>
        <p:blipFill>
          <a:blip r:embed="rId8" cstate="print">
            <a:lum bright="11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</a:p>
        </p:txBody>
      </p:sp>
      <p:sp>
        <p:nvSpPr>
          <p:cNvPr id="307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91ACE6-F43D-4CDD-8190-88F60E8FEB0D}" type="datetime1">
              <a:rPr lang="es-ES" smtClean="0"/>
              <a:pPr>
                <a:defRPr/>
              </a:pPr>
              <a:t>09/03/2015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313637-00F4-4F04-89EA-6E73F58A9569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60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kern="1200">
          <a:solidFill>
            <a:srgbClr val="002060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395536" y="1340768"/>
            <a:ext cx="828092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spcBef>
                <a:spcPts val="1200"/>
              </a:spcBef>
            </a:pPr>
            <a:endParaRPr lang="es-ES" sz="2000" dirty="0">
              <a:solidFill>
                <a:srgbClr val="002F5C"/>
              </a:solidFill>
              <a:latin typeface="Arail"/>
            </a:endParaRPr>
          </a:p>
        </p:txBody>
      </p:sp>
      <p:pic>
        <p:nvPicPr>
          <p:cNvPr id="7" name="Picture 2" descr="C:\Users\juanluis.monge\Desktop\Refroma\down_portada-05-0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8520" y="6165304"/>
            <a:ext cx="9289032" cy="835149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724128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R" dirty="0" smtClean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 smtClean="0"/>
              <a:t>Institucionalización de la Evaluación de Políticas Públicas: Costa Rica</a:t>
            </a:r>
            <a:endParaRPr lang="es-CR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R" dirty="0" smtClean="0"/>
              <a:t>Lima, Perú</a:t>
            </a:r>
          </a:p>
          <a:p>
            <a:r>
              <a:rPr lang="es-CR" dirty="0" smtClean="0"/>
              <a:t>9 marzo 2015</a:t>
            </a:r>
            <a:endParaRPr lang="es-C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0" y="2636912"/>
            <a:ext cx="9144000" cy="1728192"/>
          </a:xfrm>
          <a:prstGeom prst="rect">
            <a:avLst/>
          </a:prstGeom>
          <a:solidFill>
            <a:srgbClr val="002F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0" y="2564904"/>
            <a:ext cx="91440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GRACIAS</a:t>
            </a:r>
          </a:p>
          <a:p>
            <a:pPr algn="ctr">
              <a:spcBef>
                <a:spcPct val="50000"/>
              </a:spcBef>
            </a:pPr>
            <a:r>
              <a:rPr lang="es-ES" sz="3600" b="1" dirty="0" smtClean="0">
                <a:solidFill>
                  <a:schemeClr val="bg1"/>
                </a:solidFill>
              </a:rPr>
              <a:t>www.mideplan.go.cr</a:t>
            </a:r>
            <a:endParaRPr lang="es-E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056486"/>
              </p:ext>
            </p:extLst>
          </p:nvPr>
        </p:nvGraphicFramePr>
        <p:xfrm>
          <a:off x="0" y="44625"/>
          <a:ext cx="9144000" cy="6708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8993"/>
                <a:gridCol w="3828993"/>
                <a:gridCol w="1486014"/>
              </a:tblGrid>
              <a:tr h="1970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Sector</a:t>
                      </a:r>
                      <a:endParaRPr lang="es-C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Intervención (es)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Tipo de evaluación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19705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CR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Trabajo y Seguridad Social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Empléate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19705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Nacional de Empleo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9410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Nacional de la  Mediana y Pequeña Empresa (PRONAMYPE)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Diseño y proceso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9410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CR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Desarrollo Humano e inclusión social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Alternativas de Atención a la Niñez (Red de Cuido)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19705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Avancemos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73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Desarrollo Agropecuario y Rural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de Abastecimiento Institucional	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 y resultados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746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Seguridad Ciudadana y Justicia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Proyecto Construcción, Equipamiento y Desarrollo de la Gestión Curricular de la Escuela Nacional de Policía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Resultados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73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Salud, Nutrición y Deporte</a:t>
                      </a:r>
                      <a:endParaRPr lang="es-C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CEN-CINAI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 y resultados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932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Nacional de Protección y Recuperación  del Ambiente Humano  (proyecto de mejoramiento ambiental del Área Metropolitana)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Resultados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559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Ambiente, Energía, Mares y Ordenamiento Territorial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integral para el abastecimiento de agua para Guanacaste (Pacífico Norte)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Diseño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73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H. Cultura y Juventud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de Emprendimientos y Mipymes Culturales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Diseño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94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Transporte e Infraestructura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de obras viales-Proyecto Bajo de Chilamaye-Vuelta Kooper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Diseño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73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 Ciencia, Tecnología y Telecomunicaciones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Centros comunitarios Inteligentes (CECI) 2.0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Proceso 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55962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CR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 Economía, Industria, Comercio y Turismo</a:t>
                      </a:r>
                      <a:endParaRPr lang="es-CR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>
                          <a:effectLst/>
                        </a:rPr>
                        <a:t>Programa de Fortalecimiento de las PYMES (Emprendimientos de mujeres)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Resultados</a:t>
                      </a:r>
                      <a:endParaRPr lang="es-C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  <a:tr h="39410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200" dirty="0">
                          <a:effectLst/>
                        </a:rPr>
                        <a:t>Programa de Fortalecimiento de las PYME (productividad laboral)</a:t>
                      </a:r>
                      <a:endParaRPr lang="es-C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Resultados</a:t>
                      </a:r>
                      <a:endParaRPr lang="es-C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237" marR="46237" marT="0" marB="0"/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33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Fundamento normativo </a:t>
            </a:r>
            <a:endParaRPr lang="es-C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94859" y="1750996"/>
            <a:ext cx="7200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7668344" y="1694431"/>
            <a:ext cx="685497" cy="4031873"/>
          </a:xfrm>
          <a:prstGeom prst="rect">
            <a:avLst/>
          </a:prstGeom>
          <a:solidFill>
            <a:schemeClr val="accent3">
              <a:lumMod val="20000"/>
              <a:lumOff val="80000"/>
              <a:alpha val="67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2000</a:t>
            </a:r>
          </a:p>
          <a:p>
            <a:endParaRPr lang="es-MX" sz="1600" dirty="0"/>
          </a:p>
          <a:p>
            <a:endParaRPr lang="es-MX" sz="1600" dirty="0" smtClean="0"/>
          </a:p>
          <a:p>
            <a:endParaRPr lang="es-MX" sz="1600" dirty="0"/>
          </a:p>
          <a:p>
            <a:endParaRPr lang="es-MX" sz="1600" dirty="0" smtClean="0"/>
          </a:p>
          <a:p>
            <a:r>
              <a:rPr lang="es-MX" sz="1600" dirty="0" smtClean="0"/>
              <a:t>1974</a:t>
            </a:r>
          </a:p>
          <a:p>
            <a:endParaRPr lang="es-MX" sz="1600" dirty="0" smtClean="0"/>
          </a:p>
          <a:p>
            <a:endParaRPr lang="es-MX" sz="1600" dirty="0"/>
          </a:p>
          <a:p>
            <a:r>
              <a:rPr lang="es-MX" sz="1600" dirty="0" smtClean="0"/>
              <a:t>2001</a:t>
            </a:r>
          </a:p>
          <a:p>
            <a:endParaRPr lang="es-MX" sz="1600" dirty="0"/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/>
          </a:p>
          <a:p>
            <a:r>
              <a:rPr lang="es-MX" sz="1600" dirty="0" smtClean="0"/>
              <a:t>2006</a:t>
            </a:r>
            <a:endParaRPr lang="es-MX" sz="1600" dirty="0"/>
          </a:p>
          <a:p>
            <a:r>
              <a:rPr lang="es-MX" sz="1600" dirty="0" smtClean="0"/>
              <a:t>2010</a:t>
            </a:r>
          </a:p>
          <a:p>
            <a:r>
              <a:rPr lang="es-MX" sz="1600" dirty="0" smtClean="0"/>
              <a:t>2013</a:t>
            </a:r>
            <a:endParaRPr lang="es-CR" sz="1600" dirty="0"/>
          </a:p>
        </p:txBody>
      </p:sp>
      <p:grpSp>
        <p:nvGrpSpPr>
          <p:cNvPr id="7" name="6 Grupo"/>
          <p:cNvGrpSpPr/>
          <p:nvPr/>
        </p:nvGrpSpPr>
        <p:grpSpPr>
          <a:xfrm>
            <a:off x="572647" y="1401565"/>
            <a:ext cx="7294012" cy="4489526"/>
            <a:chOff x="422104" y="1154914"/>
            <a:chExt cx="7522421" cy="4320219"/>
          </a:xfrm>
        </p:grpSpPr>
        <p:sp>
          <p:nvSpPr>
            <p:cNvPr id="8" name="7 Rectángulo redondeado"/>
            <p:cNvSpPr/>
            <p:nvPr/>
          </p:nvSpPr>
          <p:spPr>
            <a:xfrm>
              <a:off x="431496" y="1318316"/>
              <a:ext cx="1590259" cy="70110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solidFill>
                    <a:schemeClr val="tx2">
                      <a:lumMod val="50000"/>
                    </a:schemeClr>
                  </a:solidFill>
                </a:rPr>
                <a:t>Constitución Política </a:t>
              </a:r>
            </a:p>
          </p:txBody>
        </p:sp>
        <p:sp>
          <p:nvSpPr>
            <p:cNvPr id="9" name="8 Rectángulo redondeado"/>
            <p:cNvSpPr/>
            <p:nvPr/>
          </p:nvSpPr>
          <p:spPr>
            <a:xfrm>
              <a:off x="2418645" y="1154914"/>
              <a:ext cx="4219747" cy="87515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/>
              <a:r>
                <a:rPr lang="en-GB" sz="1600" b="1" dirty="0" smtClean="0"/>
                <a:t>Artículo 11</a:t>
              </a:r>
            </a:p>
            <a:p>
              <a:pPr lvl="0"/>
              <a:r>
                <a:rPr lang="en-GB" sz="1400" dirty="0" smtClean="0"/>
                <a:t>La </a:t>
              </a:r>
              <a:r>
                <a:rPr lang="es-ES_tradnl" sz="1400" dirty="0"/>
                <a:t>Administración</a:t>
              </a:r>
              <a:r>
                <a:rPr lang="en-GB" sz="1400" dirty="0"/>
                <a:t> </a:t>
              </a:r>
              <a:r>
                <a:rPr lang="es-ES_tradnl" sz="1400" dirty="0"/>
                <a:t>Pública</a:t>
              </a:r>
              <a:r>
                <a:rPr lang="en-GB" sz="1400" dirty="0"/>
                <a:t> </a:t>
              </a:r>
              <a:r>
                <a:rPr lang="es-MX" sz="1400" dirty="0"/>
                <a:t>(…)</a:t>
              </a:r>
              <a:r>
                <a:rPr lang="es-CR" sz="1400" dirty="0"/>
                <a:t> estará sometida a </a:t>
              </a:r>
              <a:r>
                <a:rPr lang="es-CR" sz="1400" i="1" dirty="0"/>
                <a:t>un procedimiento de evaluación de resultados y  rendición de </a:t>
              </a:r>
              <a:r>
                <a:rPr lang="es-CR" sz="1400" i="1" dirty="0" smtClean="0"/>
                <a:t>cuentas.</a:t>
              </a:r>
              <a:endParaRPr lang="es-MX" sz="1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9 Rectángulo redondeado"/>
            <p:cNvSpPr/>
            <p:nvPr/>
          </p:nvSpPr>
          <p:spPr>
            <a:xfrm>
              <a:off x="532013" y="2852937"/>
              <a:ext cx="1186779" cy="627352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solidFill>
                    <a:schemeClr val="tx2">
                      <a:lumMod val="50000"/>
                    </a:schemeClr>
                  </a:solidFill>
                </a:rPr>
                <a:t>Leyes</a:t>
              </a:r>
            </a:p>
          </p:txBody>
        </p:sp>
        <p:cxnSp>
          <p:nvCxnSpPr>
            <p:cNvPr id="11" name="10 Conector recto de flecha"/>
            <p:cNvCxnSpPr/>
            <p:nvPr/>
          </p:nvCxnSpPr>
          <p:spPr>
            <a:xfrm>
              <a:off x="1172630" y="2044230"/>
              <a:ext cx="0" cy="64086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11 Rectángulo"/>
            <p:cNvSpPr/>
            <p:nvPr/>
          </p:nvSpPr>
          <p:spPr>
            <a:xfrm>
              <a:off x="2488721" y="2466226"/>
              <a:ext cx="5241219" cy="17474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MX" sz="1400" b="1" dirty="0"/>
                <a:t>Planificación </a:t>
              </a:r>
              <a:r>
                <a:rPr lang="es-MX" sz="1400" b="1" dirty="0" smtClean="0"/>
                <a:t>Nacional. </a:t>
              </a:r>
              <a:r>
                <a:rPr lang="es-MX" sz="1400" b="1" dirty="0"/>
                <a:t>Art. 2</a:t>
              </a:r>
              <a:endParaRPr lang="es-CR" sz="1400" b="1" dirty="0"/>
            </a:p>
            <a:p>
              <a:pPr lvl="0" algn="just"/>
              <a:r>
                <a:rPr lang="es-CR" sz="1400" dirty="0" smtClean="0"/>
                <a:t>Evaluar </a:t>
              </a:r>
              <a:r>
                <a:rPr lang="es-CR" sz="1400" dirty="0"/>
                <a:t>de modo sistemático y permanente los resultados que se obtengan de la ejecución de planes y </a:t>
              </a:r>
              <a:r>
                <a:rPr lang="es-CR" sz="1400" dirty="0" smtClean="0"/>
                <a:t>políticas.</a:t>
              </a:r>
            </a:p>
            <a:p>
              <a:endParaRPr lang="es-MX" sz="1400" b="1" dirty="0" smtClean="0"/>
            </a:p>
            <a:p>
              <a:r>
                <a:rPr lang="es-MX" sz="1400" b="1" dirty="0" smtClean="0"/>
                <a:t>Administración </a:t>
              </a:r>
              <a:r>
                <a:rPr lang="es-MX" sz="1400" b="1" dirty="0"/>
                <a:t>Financiera y Presupuestos </a:t>
              </a:r>
              <a:r>
                <a:rPr lang="es-MX" sz="1400" b="1" dirty="0" smtClean="0"/>
                <a:t>Públicos . Art 4, 52, 55-56.</a:t>
              </a:r>
            </a:p>
            <a:p>
              <a:r>
                <a:rPr lang="es-CR" sz="1400" dirty="0" smtClean="0"/>
                <a:t>El </a:t>
              </a:r>
              <a:r>
                <a:rPr lang="es-CR" sz="1400" dirty="0"/>
                <a:t>PND constituirá el marco global que orientará</a:t>
              </a:r>
              <a:r>
                <a:rPr lang="en-GB" sz="1400" dirty="0"/>
                <a:t> los planes </a:t>
              </a:r>
              <a:r>
                <a:rPr lang="es-CR" sz="1400" dirty="0"/>
                <a:t>operativos</a:t>
              </a:r>
              <a:r>
                <a:rPr lang="en-GB" sz="1400" dirty="0"/>
                <a:t> </a:t>
              </a:r>
              <a:r>
                <a:rPr lang="es-CR" sz="1400" dirty="0"/>
                <a:t>institucionales</a:t>
              </a:r>
              <a:r>
                <a:rPr lang="en-GB" sz="1400" dirty="0" smtClean="0"/>
                <a:t>.</a:t>
              </a:r>
              <a:endParaRPr lang="en-GB" sz="1400" dirty="0"/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422104" y="4577856"/>
              <a:ext cx="1489742" cy="73870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 smtClean="0">
                  <a:solidFill>
                    <a:schemeClr val="tx2">
                      <a:lumMod val="75000"/>
                    </a:schemeClr>
                  </a:solidFill>
                </a:rPr>
                <a:t>Decretos Ejecutivos</a:t>
              </a:r>
              <a:endParaRPr lang="es-MX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" name="13 Rectángulo"/>
            <p:cNvSpPr/>
            <p:nvPr/>
          </p:nvSpPr>
          <p:spPr>
            <a:xfrm>
              <a:off x="2369065" y="4626950"/>
              <a:ext cx="5575460" cy="7108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400" b="1" dirty="0" smtClean="0"/>
                <a:t>DE-32988 </a:t>
              </a:r>
              <a:r>
                <a:rPr lang="es-MX" sz="1400" dirty="0" smtClean="0"/>
                <a:t>Reglamento Ley 8131</a:t>
              </a:r>
            </a:p>
            <a:p>
              <a:r>
                <a:rPr lang="es-MX" sz="1400" b="1" dirty="0" smtClean="0"/>
                <a:t>DE-35755 </a:t>
              </a:r>
              <a:r>
                <a:rPr lang="es-MX" sz="1400" dirty="0" smtClean="0"/>
                <a:t>SINE fortalece el </a:t>
              </a:r>
              <a:r>
                <a:rPr lang="es-MX" sz="1400" dirty="0" err="1" smtClean="0"/>
                <a:t>SyE</a:t>
              </a:r>
              <a:endParaRPr lang="es-MX" sz="1400" dirty="0" smtClean="0"/>
            </a:p>
            <a:p>
              <a:r>
                <a:rPr lang="es-MX" sz="1400" b="1" dirty="0" smtClean="0"/>
                <a:t>DE-37735 </a:t>
              </a:r>
              <a:r>
                <a:rPr lang="es-MX" sz="1400" dirty="0" smtClean="0"/>
                <a:t>Reglamento</a:t>
              </a:r>
              <a:r>
                <a:rPr lang="es-MX" sz="1400" b="1" dirty="0" smtClean="0"/>
                <a:t> </a:t>
              </a:r>
              <a:r>
                <a:rPr lang="es-MX" sz="1400" dirty="0" smtClean="0"/>
                <a:t>SNP</a:t>
              </a:r>
            </a:p>
          </p:txBody>
        </p:sp>
        <p:cxnSp>
          <p:nvCxnSpPr>
            <p:cNvPr id="15" name="14 Conector recto de flecha"/>
            <p:cNvCxnSpPr/>
            <p:nvPr/>
          </p:nvCxnSpPr>
          <p:spPr>
            <a:xfrm>
              <a:off x="1172630" y="3591641"/>
              <a:ext cx="0" cy="9233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17 Abrir llave"/>
            <p:cNvSpPr/>
            <p:nvPr/>
          </p:nvSpPr>
          <p:spPr>
            <a:xfrm>
              <a:off x="2146156" y="1176720"/>
              <a:ext cx="222909" cy="85335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R" dirty="0"/>
            </a:p>
          </p:txBody>
        </p:sp>
        <p:sp>
          <p:nvSpPr>
            <p:cNvPr id="20" name="19 Abrir llave"/>
            <p:cNvSpPr/>
            <p:nvPr/>
          </p:nvSpPr>
          <p:spPr>
            <a:xfrm>
              <a:off x="2193614" y="2466226"/>
              <a:ext cx="224864" cy="158708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R" dirty="0"/>
            </a:p>
          </p:txBody>
        </p:sp>
        <p:sp>
          <p:nvSpPr>
            <p:cNvPr id="21" name="20 Abrir llave"/>
            <p:cNvSpPr/>
            <p:nvPr/>
          </p:nvSpPr>
          <p:spPr>
            <a:xfrm>
              <a:off x="2161805" y="4419282"/>
              <a:ext cx="224866" cy="1055851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R" dirty="0"/>
            </a:p>
          </p:txBody>
        </p:sp>
      </p:grpSp>
    </p:spTree>
    <p:extLst>
      <p:ext uri="{BB962C8B-B14F-4D97-AF65-F5344CB8AC3E}">
        <p14:creationId xmlns:p14="http://schemas.microsoft.com/office/powerpoint/2010/main" val="208108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s-CR" dirty="0" smtClean="0"/>
              <a:t>Organización interna de la evaluación </a:t>
            </a:r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  <p:grpSp>
        <p:nvGrpSpPr>
          <p:cNvPr id="7" name="38 Grupo"/>
          <p:cNvGrpSpPr/>
          <p:nvPr/>
        </p:nvGrpSpPr>
        <p:grpSpPr>
          <a:xfrm>
            <a:off x="35496" y="2780928"/>
            <a:ext cx="6696744" cy="3096344"/>
            <a:chOff x="-618785" y="170855"/>
            <a:chExt cx="5290504" cy="2448917"/>
          </a:xfrm>
        </p:grpSpPr>
        <p:sp>
          <p:nvSpPr>
            <p:cNvPr id="8" name="Cuadro de texto 2"/>
            <p:cNvSpPr txBox="1">
              <a:spLocks noChangeArrowheads="1"/>
            </p:cNvSpPr>
            <p:nvPr/>
          </p:nvSpPr>
          <p:spPr bwMode="auto">
            <a:xfrm>
              <a:off x="-618785" y="1762522"/>
              <a:ext cx="2501035" cy="857250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9000"/>
              </a:schemeClr>
            </a:solidFill>
            <a:ln w="9525">
              <a:solidFill>
                <a:schemeClr val="accent1"/>
              </a:solidFill>
              <a:prstDash val="sys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R" sz="1400" dirty="0">
                  <a:effectLst/>
                  <a:latin typeface="+mn-lt"/>
                  <a:ea typeface="Calibri"/>
                  <a:cs typeface="Times New Roman"/>
                </a:rPr>
                <a:t>- </a:t>
              </a:r>
              <a:r>
                <a:rPr lang="es-CR" sz="1400" dirty="0" smtClean="0">
                  <a:effectLst/>
                  <a:latin typeface="+mn-lt"/>
                  <a:ea typeface="Calibri"/>
                  <a:cs typeface="Times New Roman"/>
                </a:rPr>
                <a:t>Seguimiento </a:t>
              </a:r>
              <a:r>
                <a:rPr lang="es-CR" sz="1400" dirty="0">
                  <a:effectLst/>
                  <a:latin typeface="+mn-lt"/>
                  <a:ea typeface="Calibri"/>
                  <a:cs typeface="Times New Roman"/>
                </a:rPr>
                <a:t>al avance y cumplimiento de metas del PND </a:t>
              </a:r>
              <a:endParaRPr lang="es-CR" dirty="0">
                <a:effectLst/>
                <a:latin typeface="+mn-lt"/>
                <a:ea typeface="Calibri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s-CR" sz="1400" dirty="0" smtClean="0">
                  <a:effectLst/>
                  <a:latin typeface="+mn-lt"/>
                  <a:ea typeface="Calibri"/>
                  <a:cs typeface="Times New Roman"/>
                </a:rPr>
                <a:t>-Efectúa </a:t>
              </a:r>
              <a:r>
                <a:rPr lang="es-CR" sz="1400" dirty="0">
                  <a:effectLst/>
                  <a:latin typeface="+mn-lt"/>
                  <a:ea typeface="Calibri"/>
                  <a:cs typeface="Times New Roman"/>
                </a:rPr>
                <a:t>verificación de </a:t>
              </a:r>
              <a:r>
                <a:rPr lang="es-CR" sz="1400" dirty="0" smtClean="0">
                  <a:effectLst/>
                  <a:latin typeface="+mn-lt"/>
                  <a:ea typeface="Calibri"/>
                  <a:cs typeface="Times New Roman"/>
                </a:rPr>
                <a:t>resultados</a:t>
              </a:r>
            </a:p>
            <a:p>
              <a:pPr>
                <a:spcAft>
                  <a:spcPts val="0"/>
                </a:spcAft>
              </a:pPr>
              <a:r>
                <a:rPr lang="es-MX" sz="1400" dirty="0" smtClean="0">
                  <a:latin typeface="+mn-lt"/>
                  <a:ea typeface="Calibri"/>
                  <a:cs typeface="Times New Roman"/>
                </a:rPr>
                <a:t>-Capacitación seguimiento</a:t>
              </a:r>
              <a:endParaRPr lang="es-CR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9" name="Cuadro de texto 2"/>
            <p:cNvSpPr txBox="1">
              <a:spLocks noChangeArrowheads="1"/>
            </p:cNvSpPr>
            <p:nvPr/>
          </p:nvSpPr>
          <p:spPr bwMode="auto">
            <a:xfrm>
              <a:off x="2207073" y="1743472"/>
              <a:ext cx="2464646" cy="876300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9000"/>
              </a:schemeClr>
            </a:solidFill>
            <a:ln w="9525">
              <a:solidFill>
                <a:schemeClr val="accent1"/>
              </a:solidFill>
              <a:prstDash val="sys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342900" indent="-342900">
                <a:spcAft>
                  <a:spcPts val="0"/>
                </a:spcAft>
                <a:buFontTx/>
                <a:buChar char="-"/>
              </a:pPr>
              <a:r>
                <a:rPr lang="es-MX" sz="1400" dirty="0">
                  <a:latin typeface="+mn-lt"/>
                  <a:ea typeface="Calibri"/>
                  <a:cs typeface="Times New Roman"/>
                </a:rPr>
                <a:t>Regula normativa  y metodologías evaluación.</a:t>
              </a:r>
            </a:p>
            <a:p>
              <a:pPr marL="342900" indent="-342900">
                <a:spcAft>
                  <a:spcPts val="0"/>
                </a:spcAft>
                <a:buFontTx/>
                <a:buChar char="-"/>
              </a:pPr>
              <a:r>
                <a:rPr lang="es-MX" sz="1400" dirty="0">
                  <a:latin typeface="+mn-lt"/>
                  <a:ea typeface="Calibri"/>
                  <a:cs typeface="Times New Roman"/>
                </a:rPr>
                <a:t>Asesora en evaluación.</a:t>
              </a:r>
            </a:p>
            <a:p>
              <a:pPr marL="342900" indent="-342900">
                <a:spcAft>
                  <a:spcPts val="0"/>
                </a:spcAft>
                <a:buFontTx/>
                <a:buChar char="-"/>
              </a:pPr>
              <a:r>
                <a:rPr lang="es-MX" sz="1400" dirty="0">
                  <a:latin typeface="+mn-lt"/>
                  <a:ea typeface="Calibri"/>
                  <a:cs typeface="Times New Roman"/>
                </a:rPr>
                <a:t>Capacitación en evaluación</a:t>
              </a:r>
              <a:endParaRPr lang="es-CR" sz="1400" dirty="0"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10" name="15 Conector recto"/>
            <p:cNvCxnSpPr/>
            <p:nvPr/>
          </p:nvCxnSpPr>
          <p:spPr>
            <a:xfrm>
              <a:off x="348296" y="952500"/>
              <a:ext cx="2935069" cy="0"/>
            </a:xfrm>
            <a:prstGeom prst="line">
              <a:avLst/>
            </a:prstGeom>
            <a:ln w="190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14 Rectángulo redondeado"/>
            <p:cNvSpPr/>
            <p:nvPr/>
          </p:nvSpPr>
          <p:spPr>
            <a:xfrm>
              <a:off x="-163688" y="170855"/>
              <a:ext cx="1717675" cy="638175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600" b="1" dirty="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Área de Evaluación y Seguimiento </a:t>
              </a:r>
              <a:endParaRPr lang="es-CR" sz="20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2" name="18 Conector recto"/>
            <p:cNvCxnSpPr/>
            <p:nvPr/>
          </p:nvCxnSpPr>
          <p:spPr>
            <a:xfrm flipV="1">
              <a:off x="632732" y="809030"/>
              <a:ext cx="0" cy="159148"/>
            </a:xfrm>
            <a:prstGeom prst="line">
              <a:avLst/>
            </a:prstGeom>
            <a:ln w="190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20 Conector recto"/>
            <p:cNvCxnSpPr/>
            <p:nvPr/>
          </p:nvCxnSpPr>
          <p:spPr>
            <a:xfrm>
              <a:off x="348296" y="952500"/>
              <a:ext cx="1" cy="347304"/>
            </a:xfrm>
            <a:prstGeom prst="line">
              <a:avLst/>
            </a:prstGeom>
            <a:ln w="19050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23 Conector recto"/>
            <p:cNvCxnSpPr/>
            <p:nvPr/>
          </p:nvCxnSpPr>
          <p:spPr>
            <a:xfrm>
              <a:off x="3306428" y="967184"/>
              <a:ext cx="0" cy="285750"/>
            </a:xfrm>
            <a:prstGeom prst="line">
              <a:avLst/>
            </a:prstGeom>
            <a:ln w="19050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27 Rectángulo redondeado"/>
            <p:cNvSpPr/>
            <p:nvPr/>
          </p:nvSpPr>
          <p:spPr>
            <a:xfrm>
              <a:off x="-391237" y="1304926"/>
              <a:ext cx="1390650" cy="42267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400" dirty="0" smtClean="0">
                  <a:solidFill>
                    <a:srgbClr val="000000"/>
                  </a:solidFill>
                  <a:effectLst/>
                  <a:latin typeface="Arial"/>
                  <a:ea typeface="Calibri"/>
                  <a:cs typeface="Times New Roman"/>
                </a:rPr>
                <a:t>UAI</a:t>
              </a:r>
              <a:r>
                <a:rPr lang="es-MX" sz="1600" dirty="0" smtClean="0">
                  <a:solidFill>
                    <a:srgbClr val="000000"/>
                  </a:solidFill>
                  <a:effectLst/>
                  <a:latin typeface="Arial"/>
                  <a:ea typeface="Calibri"/>
                  <a:cs typeface="Times New Roman"/>
                </a:rPr>
                <a:t> </a:t>
              </a:r>
              <a:endParaRPr lang="es-CR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6" name="29 Rectángulo redondeado"/>
            <p:cNvSpPr/>
            <p:nvPr/>
          </p:nvSpPr>
          <p:spPr>
            <a:xfrm>
              <a:off x="2635278" y="1323976"/>
              <a:ext cx="1466850" cy="40362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400" dirty="0" smtClean="0">
                  <a:solidFill>
                    <a:srgbClr val="000000"/>
                  </a:solidFill>
                  <a:effectLst/>
                  <a:latin typeface="Arial"/>
                  <a:ea typeface="Calibri"/>
                  <a:cs typeface="Times New Roman"/>
                </a:rPr>
                <a:t>UAE</a:t>
              </a:r>
              <a:endParaRPr lang="es-CR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7" name="Cuadro de texto 2"/>
            <p:cNvSpPr txBox="1">
              <a:spLocks noChangeArrowheads="1"/>
            </p:cNvSpPr>
            <p:nvPr/>
          </p:nvSpPr>
          <p:spPr bwMode="auto">
            <a:xfrm>
              <a:off x="1950197" y="341710"/>
              <a:ext cx="2152650" cy="413543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9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es-MX" sz="1600" dirty="0" smtClean="0">
                  <a:solidFill>
                    <a:srgbClr val="000000"/>
                  </a:solidFill>
                  <a:effectLst/>
                  <a:latin typeface="+mn-lt"/>
                  <a:ea typeface="Calibri"/>
                  <a:cs typeface="Times New Roman"/>
                </a:rPr>
                <a:t>Coordina </a:t>
              </a:r>
              <a:r>
                <a:rPr lang="es-MX" sz="1600" dirty="0">
                  <a:solidFill>
                    <a:srgbClr val="000000"/>
                  </a:solidFill>
                  <a:effectLst/>
                  <a:latin typeface="+mn-lt"/>
                  <a:ea typeface="Calibri"/>
                  <a:cs typeface="Times New Roman"/>
                </a:rPr>
                <a:t>el </a:t>
              </a:r>
              <a:r>
                <a:rPr lang="es-MX" sz="1600" b="1" dirty="0">
                  <a:solidFill>
                    <a:srgbClr val="000000"/>
                  </a:solidFill>
                  <a:effectLst/>
                  <a:latin typeface="+mn-lt"/>
                  <a:ea typeface="Calibri"/>
                  <a:cs typeface="Times New Roman"/>
                </a:rPr>
                <a:t>SINE</a:t>
              </a:r>
              <a:endParaRPr lang="es-CR" sz="2000" b="1" dirty="0">
                <a:effectLst/>
                <a:latin typeface="+mn-lt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CR" sz="1600" dirty="0">
                  <a:effectLst/>
                  <a:latin typeface="+mn-lt"/>
                  <a:ea typeface="Calibri"/>
                  <a:cs typeface="Times New Roman"/>
                </a:rPr>
                <a:t> </a:t>
              </a:r>
              <a:endParaRPr lang="es-CR" sz="2000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8" name="37 Cerrar llave"/>
            <p:cNvSpPr/>
            <p:nvPr/>
          </p:nvSpPr>
          <p:spPr>
            <a:xfrm>
              <a:off x="1703011" y="206773"/>
              <a:ext cx="238125" cy="59055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R" sz="3600"/>
            </a:p>
          </p:txBody>
        </p:sp>
      </p:grpSp>
      <p:sp>
        <p:nvSpPr>
          <p:cNvPr id="19" name="Cuadro de texto 2"/>
          <p:cNvSpPr txBox="1">
            <a:spLocks noChangeArrowheads="1"/>
          </p:cNvSpPr>
          <p:nvPr/>
        </p:nvSpPr>
        <p:spPr bwMode="auto">
          <a:xfrm>
            <a:off x="3287326" y="1700808"/>
            <a:ext cx="2724834" cy="522873"/>
          </a:xfrm>
          <a:prstGeom prst="rect">
            <a:avLst/>
          </a:prstGeom>
          <a:solidFill>
            <a:schemeClr val="accent1">
              <a:lumMod val="20000"/>
              <a:lumOff val="80000"/>
              <a:alpha val="9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Rector en planificación, seguimiento y evaluación</a:t>
            </a:r>
            <a:endParaRPr lang="es-CR" b="1" dirty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R" sz="1400" dirty="0">
                <a:effectLst/>
                <a:latin typeface="+mn-lt"/>
                <a:ea typeface="Calibri"/>
                <a:cs typeface="Times New Roman"/>
              </a:rPr>
              <a:t> </a:t>
            </a:r>
            <a:endParaRPr lang="es-CR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20" name="14 Rectángulo redondeado"/>
          <p:cNvSpPr/>
          <p:nvPr/>
        </p:nvSpPr>
        <p:spPr>
          <a:xfrm>
            <a:off x="611560" y="1592921"/>
            <a:ext cx="2174241" cy="80689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1600" b="1" dirty="0" smtClean="0">
                <a:solidFill>
                  <a:srgbClr val="000000"/>
                </a:solidFill>
                <a:ea typeface="Calibri"/>
                <a:cs typeface="Times New Roman"/>
              </a:rPr>
              <a:t>MIDEPLAN</a:t>
            </a:r>
            <a:r>
              <a:rPr lang="es-MX" sz="16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</a:t>
            </a:r>
            <a:endParaRPr lang="es-CR" sz="2000" dirty="0">
              <a:effectLst/>
              <a:ea typeface="Calibri"/>
              <a:cs typeface="Times New Roman"/>
            </a:endParaRPr>
          </a:p>
        </p:txBody>
      </p:sp>
      <p:cxnSp>
        <p:nvCxnSpPr>
          <p:cNvPr id="22" name="20 Conector recto"/>
          <p:cNvCxnSpPr>
            <a:stCxn id="20" idx="2"/>
          </p:cNvCxnSpPr>
          <p:nvPr/>
        </p:nvCxnSpPr>
        <p:spPr>
          <a:xfrm flipH="1">
            <a:off x="1698680" y="2399812"/>
            <a:ext cx="1" cy="309108"/>
          </a:xfrm>
          <a:prstGeom prst="line">
            <a:avLst/>
          </a:prstGeom>
          <a:ln w="190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37 Cerrar llave"/>
          <p:cNvSpPr/>
          <p:nvPr/>
        </p:nvSpPr>
        <p:spPr>
          <a:xfrm>
            <a:off x="2930874" y="1674213"/>
            <a:ext cx="301420" cy="7466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R" sz="32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1020">
            <a:off x="7077719" y="1686709"/>
            <a:ext cx="1296144" cy="167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29 Rectángulo redondeado"/>
          <p:cNvSpPr/>
          <p:nvPr/>
        </p:nvSpPr>
        <p:spPr>
          <a:xfrm>
            <a:off x="7164288" y="3969687"/>
            <a:ext cx="1979712" cy="19795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R" sz="1600" dirty="0" smtClean="0">
                <a:solidFill>
                  <a:schemeClr val="tx1"/>
                </a:solidFill>
              </a:rPr>
              <a:t>-Lineamientos y Manual. </a:t>
            </a:r>
          </a:p>
          <a:p>
            <a:r>
              <a:rPr lang="es-CR" sz="1600" dirty="0" smtClean="0">
                <a:solidFill>
                  <a:schemeClr val="tx1"/>
                </a:solidFill>
              </a:rPr>
              <a:t>-</a:t>
            </a:r>
            <a:r>
              <a:rPr lang="es-CR" sz="1600" dirty="0" err="1" smtClean="0">
                <a:solidFill>
                  <a:schemeClr val="tx1"/>
                </a:solidFill>
              </a:rPr>
              <a:t>UPI´s</a:t>
            </a:r>
            <a:endParaRPr lang="es-CR" sz="1600" dirty="0" smtClean="0">
              <a:solidFill>
                <a:schemeClr val="tx1"/>
              </a:solidFill>
            </a:endParaRPr>
          </a:p>
          <a:p>
            <a:r>
              <a:rPr lang="es-CR" sz="1600" dirty="0" smtClean="0">
                <a:solidFill>
                  <a:schemeClr val="tx1"/>
                </a:solidFill>
              </a:rPr>
              <a:t>-Presupuesto nacional y cooperación internacional</a:t>
            </a:r>
          </a:p>
          <a:p>
            <a:pPr algn="ctr"/>
            <a:endParaRPr lang="es-C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2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Organización interna de la evaluación</a:t>
            </a:r>
            <a:endParaRPr lang="es-CR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824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064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BEFB99-20A7-4C7B-843F-845930B53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259018-B2FD-4499-B332-9C23F1A55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10E0BE8-8B27-42F2-9BC2-BB71A5989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05CE6A-8087-44AC-9C79-5F26C2C54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90EC5F-9EFF-4C2E-BBC6-6D575976D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7814CC-65E5-4548-B086-1428FBB0FA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9634">
            <a:off x="6699791" y="257491"/>
            <a:ext cx="2159537" cy="132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R" dirty="0" smtClean="0"/>
              <a:t>Agenda nacional de evaluaciones</a:t>
            </a:r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70AF33-CD2F-4D7F-9CA7-C5E4EF16AFC3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897864825"/>
              </p:ext>
            </p:extLst>
          </p:nvPr>
        </p:nvGraphicFramePr>
        <p:xfrm>
          <a:off x="323528" y="1340768"/>
          <a:ext cx="835292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669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349028-06A8-4CCA-9E1A-9227AA1B57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FD9B39-272D-4374-8C32-738A58AE6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AC50245-C1D8-4560-AE52-6DAF4A92C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E59FDF-66A1-4A23-B6BE-A62D07893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8F67B0D-5312-4013-93A2-E7AFD1C1D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9B98A8B-8DCB-482A-AB96-AE9D537D00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C492C6D-A413-45CC-A3FE-FE05EA8D2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70C60F6-FC1F-48B1-8853-D53EBB952B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955826-531F-4B61-BD9D-F5188AA127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AB9F327-D758-47EF-B6B9-98E134C4E0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Incentivos para evaluaciones de calidad y utilización de resultados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7776864" cy="4536504"/>
          </a:xfrm>
        </p:spPr>
        <p:txBody>
          <a:bodyPr/>
          <a:lstStyle/>
          <a:p>
            <a:pPr algn="just"/>
            <a:endParaRPr lang="es-MX" sz="1800" dirty="0" smtClean="0"/>
          </a:p>
          <a:p>
            <a:pPr algn="just"/>
            <a:endParaRPr lang="es-MX" sz="1800" dirty="0"/>
          </a:p>
          <a:p>
            <a:pPr algn="just"/>
            <a:endParaRPr lang="es-MX" sz="1800" dirty="0" smtClean="0"/>
          </a:p>
          <a:p>
            <a:pPr algn="just"/>
            <a:endParaRPr lang="es-CR" sz="1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1833698822"/>
              </p:ext>
            </p:extLst>
          </p:nvPr>
        </p:nvGraphicFramePr>
        <p:xfrm>
          <a:off x="827584" y="1556792"/>
          <a:ext cx="777686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20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3140A18F-E938-4BE0-9681-5B9D7F4F6B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7A681166-4C3F-4728-A189-BD01A223C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7AA5182A-4F8A-420C-AE32-45B015B395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2E28DBD0-3686-450A-810D-3C6519F891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A2EC750C-893F-4BE6-B8B7-3A96579D2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BE2A7DCF-8694-404D-B8CC-2E06C5069A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1967FB80-315E-4A58-A779-9662BE872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414FF8A1-C997-4998-ADEC-3CE942FBA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E7BC8BA0-A447-4B52-8D00-631E59809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Condiciones internas de </a:t>
            </a:r>
            <a:r>
              <a:rPr lang="es-MX" dirty="0" err="1"/>
              <a:t>evaluabilidad</a:t>
            </a:r>
            <a:endParaRPr lang="es-CR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95563"/>
              </p:ext>
            </p:extLst>
          </p:nvPr>
        </p:nvGraphicFramePr>
        <p:xfrm>
          <a:off x="457200" y="1484784"/>
          <a:ext cx="764319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3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010B211-F83B-4747-935A-6C00726EB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2010B211-F83B-4747-935A-6C00726EB7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B3E33E1-6322-4DAB-B296-E061FE217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EB3E33E1-6322-4DAB-B296-E061FE2177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722DAA-4FEA-4CBC-9986-9B659E99F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41722DAA-4FEA-4CBC-9986-9B659E99FA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F031A4-2440-4CB1-BD9C-AC51F7036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A0F031A4-2440-4CB1-BD9C-AC51F70361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D62695-C3E2-4500-97FB-9424D049F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5FD62695-C3E2-4500-97FB-9424D049FF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BBD2E5-7C0F-45C0-8F07-3681ABAB5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9DBBD2E5-7C0F-45C0-8F07-3681ABAB5D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F0744EB-8945-4AA3-8B7B-8FEC43935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6F0744EB-8945-4AA3-8B7B-8FEC439355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BFE7BC-5794-47C6-BB3F-19D9A0C79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BEBFE7BC-5794-47C6-BB3F-19D9A0C791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Condiciones internas de </a:t>
            </a:r>
            <a:r>
              <a:rPr lang="es-MX" dirty="0" err="1" smtClean="0"/>
              <a:t>evaluabilidad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 marL="0" lvl="0" indent="0" algn="just">
              <a:buNone/>
            </a:pPr>
            <a:endParaRPr lang="es-MX" sz="1700" b="1" dirty="0" smtClean="0"/>
          </a:p>
          <a:p>
            <a:pPr marL="0" lvl="0" indent="0" algn="just">
              <a:buNone/>
            </a:pPr>
            <a:r>
              <a:rPr lang="es-MX" sz="1700" b="1" dirty="0" smtClean="0"/>
              <a:t>Nivel </a:t>
            </a:r>
            <a:r>
              <a:rPr lang="es-MX" sz="1700" b="1" dirty="0"/>
              <a:t>de calidad</a:t>
            </a:r>
            <a:r>
              <a:rPr lang="es-MX" sz="1700" dirty="0">
                <a:solidFill>
                  <a:srgbClr val="FF0000"/>
                </a:solidFill>
              </a:rPr>
              <a:t>: </a:t>
            </a:r>
            <a:endParaRPr lang="es-MX" sz="1700" dirty="0" smtClean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endParaRPr lang="es-MX" sz="1700" dirty="0" smtClean="0">
              <a:solidFill>
                <a:srgbClr val="FF0000"/>
              </a:solidFill>
            </a:endParaRPr>
          </a:p>
          <a:p>
            <a:pPr algn="just"/>
            <a:r>
              <a:rPr lang="es-MX" sz="1700" dirty="0" smtClean="0"/>
              <a:t>INEC-CCSS: datos oficiales y de calidad. </a:t>
            </a:r>
          </a:p>
          <a:p>
            <a:pPr marL="0" lvl="0" indent="0" algn="just">
              <a:buNone/>
            </a:pPr>
            <a:endParaRPr lang="es-MX" sz="1700" dirty="0"/>
          </a:p>
          <a:p>
            <a:pPr algn="just"/>
            <a:r>
              <a:rPr lang="es-MX" sz="1700" dirty="0" smtClean="0"/>
              <a:t>Sistema de Seguimiento de MIDEPLAN:</a:t>
            </a:r>
          </a:p>
          <a:p>
            <a:pPr marL="0" indent="0" algn="just">
              <a:buNone/>
            </a:pPr>
            <a:r>
              <a:rPr lang="es-MX" sz="1700" dirty="0" smtClean="0"/>
              <a:t>Sistema de Seguimiento al cumplimiento de las metas de programas y proyectos establecidas en el PND, dicha información es suministrada al Ministerio de manera oficial por las Rectorías Sectoriales, sin embargo, suele ser débil como insumo para las evaluaciones.</a:t>
            </a:r>
          </a:p>
          <a:p>
            <a:pPr marL="0" indent="0" algn="just">
              <a:buNone/>
            </a:pPr>
            <a:endParaRPr lang="es-MX" sz="1700" dirty="0" smtClean="0"/>
          </a:p>
          <a:p>
            <a:pPr algn="just"/>
            <a:r>
              <a:rPr lang="es-MX" sz="1700" dirty="0" smtClean="0"/>
              <a:t>Sistemas </a:t>
            </a:r>
            <a:r>
              <a:rPr lang="es-MX" sz="1700" dirty="0"/>
              <a:t>de </a:t>
            </a:r>
            <a:r>
              <a:rPr lang="es-MX" sz="1700" dirty="0" smtClean="0"/>
              <a:t>Información/Seguimiento </a:t>
            </a:r>
            <a:r>
              <a:rPr lang="es-MX" sz="1700" dirty="0"/>
              <a:t>de las instituciones:</a:t>
            </a:r>
          </a:p>
          <a:p>
            <a:pPr marL="0" indent="0" algn="just">
              <a:buNone/>
            </a:pPr>
            <a:r>
              <a:rPr lang="es-MX" sz="1700" dirty="0"/>
              <a:t>No recopilan la información requerida como insumo para las evaluaciones, la mayoría no fueron diseñados con este fin, por lo que es necesario diseñar e implementar sistemas de seguimiento  en el sector público con enfoque de gestión para resultados, principalmente que incidan en las políticas públicas sociales</a:t>
            </a:r>
          </a:p>
          <a:p>
            <a:pPr marL="0" indent="0" algn="just">
              <a:buNone/>
            </a:pPr>
            <a:endParaRPr lang="es-MX" sz="170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7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¿Cómo mejorar la calidad de planificación…? </a:t>
            </a:r>
            <a:endParaRPr lang="es-CR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4565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0FB62-ABA8-43C1-BDD5-F0742EE7C713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87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898</Words>
  <Application>Microsoft Office PowerPoint</Application>
  <PresentationFormat>On-screen Show (4:3)</PresentationFormat>
  <Paragraphs>157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Tema de Office</vt:lpstr>
      <vt:lpstr>Institucionalización de la Evaluación de Políticas Públicas: Costa Rica</vt:lpstr>
      <vt:lpstr>Fundamento normativo </vt:lpstr>
      <vt:lpstr>Organización interna de la evaluación </vt:lpstr>
      <vt:lpstr>Organización interna de la evaluación</vt:lpstr>
      <vt:lpstr>Agenda nacional de evaluaciones</vt:lpstr>
      <vt:lpstr>Incentivos para evaluaciones de calidad y utilización de resultados</vt:lpstr>
      <vt:lpstr>Condiciones internas de evaluabilidad</vt:lpstr>
      <vt:lpstr>Condiciones internas de evaluabilidad</vt:lpstr>
      <vt:lpstr>¿Cómo mejorar la calidad de planificación…?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anavictoria.naranjo</dc:creator>
  <cp:lastModifiedBy>Maed Sanchez Vargas</cp:lastModifiedBy>
  <cp:revision>241</cp:revision>
  <dcterms:created xsi:type="dcterms:W3CDTF">2010-02-23T14:41:04Z</dcterms:created>
  <dcterms:modified xsi:type="dcterms:W3CDTF">2015-03-09T14:03:15Z</dcterms:modified>
</cp:coreProperties>
</file>